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4067" r:id="rId4"/>
  </p:sldMasterIdLst>
  <p:notesMasterIdLst>
    <p:notesMasterId r:id="rId7"/>
  </p:notesMasterIdLst>
  <p:handoutMasterIdLst>
    <p:handoutMasterId r:id="rId8"/>
  </p:handoutMasterIdLst>
  <p:sldIdLst>
    <p:sldId id="256" r:id="rId5"/>
    <p:sldId id="257" r:id="rId6"/>
  </p:sldIdLst>
  <p:sldSz cx="3060700" cy="9720263"/>
  <p:notesSz cx="9942513" cy="6810375"/>
  <p:defaultTextStyle>
    <a:defPPr>
      <a:defRPr lang="da-DK"/>
    </a:defPPr>
    <a:lvl1pPr marL="0" algn="l" defTabSz="519543" rtl="0" eaLnBrk="1" latinLnBrk="0" hangingPunct="1">
      <a:defRPr sz="1000" kern="1200">
        <a:solidFill>
          <a:schemeClr val="tx1"/>
        </a:solidFill>
        <a:latin typeface="+mn-lt"/>
        <a:ea typeface="+mn-ea"/>
        <a:cs typeface="+mn-cs"/>
      </a:defRPr>
    </a:lvl1pPr>
    <a:lvl2pPr marL="259772" algn="l" defTabSz="519543" rtl="0" eaLnBrk="1" latinLnBrk="0" hangingPunct="1">
      <a:defRPr sz="1000" kern="1200">
        <a:solidFill>
          <a:schemeClr val="tx1"/>
        </a:solidFill>
        <a:latin typeface="+mn-lt"/>
        <a:ea typeface="+mn-ea"/>
        <a:cs typeface="+mn-cs"/>
      </a:defRPr>
    </a:lvl2pPr>
    <a:lvl3pPr marL="519543" algn="l" defTabSz="519543" rtl="0" eaLnBrk="1" latinLnBrk="0" hangingPunct="1">
      <a:defRPr sz="1000" kern="1200">
        <a:solidFill>
          <a:schemeClr val="tx1"/>
        </a:solidFill>
        <a:latin typeface="+mn-lt"/>
        <a:ea typeface="+mn-ea"/>
        <a:cs typeface="+mn-cs"/>
      </a:defRPr>
    </a:lvl3pPr>
    <a:lvl4pPr marL="779315" algn="l" defTabSz="519543" rtl="0" eaLnBrk="1" latinLnBrk="0" hangingPunct="1">
      <a:defRPr sz="1000" kern="1200">
        <a:solidFill>
          <a:schemeClr val="tx1"/>
        </a:solidFill>
        <a:latin typeface="+mn-lt"/>
        <a:ea typeface="+mn-ea"/>
        <a:cs typeface="+mn-cs"/>
      </a:defRPr>
    </a:lvl4pPr>
    <a:lvl5pPr marL="1039086" algn="l" defTabSz="519543" rtl="0" eaLnBrk="1" latinLnBrk="0" hangingPunct="1">
      <a:defRPr sz="1000" kern="1200">
        <a:solidFill>
          <a:schemeClr val="tx1"/>
        </a:solidFill>
        <a:latin typeface="+mn-lt"/>
        <a:ea typeface="+mn-ea"/>
        <a:cs typeface="+mn-cs"/>
      </a:defRPr>
    </a:lvl5pPr>
    <a:lvl6pPr marL="1298857" algn="l" defTabSz="519543" rtl="0" eaLnBrk="1" latinLnBrk="0" hangingPunct="1">
      <a:defRPr sz="1000" kern="1200">
        <a:solidFill>
          <a:schemeClr val="tx1"/>
        </a:solidFill>
        <a:latin typeface="+mn-lt"/>
        <a:ea typeface="+mn-ea"/>
        <a:cs typeface="+mn-cs"/>
      </a:defRPr>
    </a:lvl6pPr>
    <a:lvl7pPr marL="1558629" algn="l" defTabSz="519543" rtl="0" eaLnBrk="1" latinLnBrk="0" hangingPunct="1">
      <a:defRPr sz="1000" kern="1200">
        <a:solidFill>
          <a:schemeClr val="tx1"/>
        </a:solidFill>
        <a:latin typeface="+mn-lt"/>
        <a:ea typeface="+mn-ea"/>
        <a:cs typeface="+mn-cs"/>
      </a:defRPr>
    </a:lvl7pPr>
    <a:lvl8pPr marL="1818401" algn="l" defTabSz="519543" rtl="0" eaLnBrk="1" latinLnBrk="0" hangingPunct="1">
      <a:defRPr sz="1000" kern="1200">
        <a:solidFill>
          <a:schemeClr val="tx1"/>
        </a:solidFill>
        <a:latin typeface="+mn-lt"/>
        <a:ea typeface="+mn-ea"/>
        <a:cs typeface="+mn-cs"/>
      </a:defRPr>
    </a:lvl8pPr>
    <a:lvl9pPr marL="2078172" algn="l" defTabSz="519543" rtl="0" eaLnBrk="1" latinLnBrk="0" hangingPunct="1">
      <a:defRPr sz="10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Anne-Sofie Tosti Nielsen" initials="ATN" lastIdx="29" clrIdx="6">
    <p:extLst>
      <p:ext uri="{19B8F6BF-5375-455C-9EA6-DF929625EA0E}">
        <p15:presenceInfo xmlns:p15="http://schemas.microsoft.com/office/powerpoint/2012/main" userId="S-1-5-21-2100284113-1573851820-878952375-248025" providerId="AD"/>
      </p:ext>
    </p:extLst>
  </p:cmAuthor>
  <p:cmAuthor id="1" name="Malene E" initials="ME" lastIdx="1" clrIdx="0"/>
  <p:cmAuthor id="8" name="Mie Lindgren" initials="ML" lastIdx="23" clrIdx="7">
    <p:extLst>
      <p:ext uri="{19B8F6BF-5375-455C-9EA6-DF929625EA0E}">
        <p15:presenceInfo xmlns:p15="http://schemas.microsoft.com/office/powerpoint/2012/main" userId="S-1-5-21-2100284113-1573851820-878952375-231578" providerId="AD"/>
      </p:ext>
    </p:extLst>
  </p:cmAuthor>
  <p:cmAuthor id="2" name="John Pedersen" initials="JP" lastIdx="6" clrIdx="1"/>
  <p:cmAuthor id="3" name="Anne Vium" initials="AV" lastIdx="1" clrIdx="2">
    <p:extLst>
      <p:ext uri="{19B8F6BF-5375-455C-9EA6-DF929625EA0E}">
        <p15:presenceInfo xmlns:p15="http://schemas.microsoft.com/office/powerpoint/2012/main" userId="Anne Vium" providerId="None"/>
      </p:ext>
    </p:extLst>
  </p:cmAuthor>
  <p:cmAuthor id="4" name="Flemming Engstrøm" initials="FE" lastIdx="37" clrIdx="3">
    <p:extLst>
      <p:ext uri="{19B8F6BF-5375-455C-9EA6-DF929625EA0E}">
        <p15:presenceInfo xmlns:p15="http://schemas.microsoft.com/office/powerpoint/2012/main" userId="1f5099fd973daa9b" providerId="Windows Live"/>
      </p:ext>
    </p:extLst>
  </p:cmAuthor>
  <p:cmAuthor id="5" name="Flemming Engstrøm" initials="FE [2]" lastIdx="1" clrIdx="4">
    <p:extLst>
      <p:ext uri="{19B8F6BF-5375-455C-9EA6-DF929625EA0E}">
        <p15:presenceInfo xmlns:p15="http://schemas.microsoft.com/office/powerpoint/2012/main" userId="S::flemming@engstroem.dk::beb2f7b5-244d-49f6-8c01-637916c32da0" providerId="AD"/>
      </p:ext>
    </p:extLst>
  </p:cmAuthor>
  <p:cmAuthor id="6" name="Minna Major Wright" initials="MMW" lastIdx="29" clrIdx="5">
    <p:extLst>
      <p:ext uri="{19B8F6BF-5375-455C-9EA6-DF929625EA0E}">
        <p15:presenceInfo xmlns:p15="http://schemas.microsoft.com/office/powerpoint/2012/main" userId="S-1-5-21-2100284113-1573851820-878952375-411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0B1D"/>
    <a:srgbClr val="2CBFE7"/>
    <a:srgbClr val="CDCDCA"/>
    <a:srgbClr val="222F9A"/>
    <a:srgbClr val="F6CCB8"/>
    <a:srgbClr val="C6682F"/>
    <a:srgbClr val="835030"/>
    <a:srgbClr val="3D2516"/>
    <a:srgbClr val="CEA78A"/>
    <a:srgbClr val="FFD2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3531B1-E31E-4B11-BE65-42D24EB5A63F}" v="13" dt="2022-06-20T10:05:49.221"/>
    <p1510:client id="{A74A1475-DBB8-42BE-A888-AFB7CAB4BAA7}" v="56" dt="2022-06-21T07:15:57.977"/>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llemlayou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llemlayout 2 - Markerin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50" d="100"/>
          <a:sy n="150" d="100"/>
        </p:scale>
        <p:origin x="2515" y="-278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tte Larsson" userId="d9e5c129-4868-4a3f-acd7-7c54ddfb8389" providerId="ADAL" clId="{A74A1475-DBB8-42BE-A888-AFB7CAB4BAA7}"/>
    <pc:docChg chg="undo custSel modSld">
      <pc:chgData name="Jette Larsson" userId="d9e5c129-4868-4a3f-acd7-7c54ddfb8389" providerId="ADAL" clId="{A74A1475-DBB8-42BE-A888-AFB7CAB4BAA7}" dt="2022-06-21T07:16:15.588" v="734" actId="1076"/>
      <pc:docMkLst>
        <pc:docMk/>
      </pc:docMkLst>
      <pc:sldChg chg="addSp delSp modSp mod">
        <pc:chgData name="Jette Larsson" userId="d9e5c129-4868-4a3f-acd7-7c54ddfb8389" providerId="ADAL" clId="{A74A1475-DBB8-42BE-A888-AFB7CAB4BAA7}" dt="2022-06-21T07:11:07.500" v="721" actId="6549"/>
        <pc:sldMkLst>
          <pc:docMk/>
          <pc:sldMk cId="1676964757" sldId="256"/>
        </pc:sldMkLst>
        <pc:spChg chg="add mod">
          <ac:chgData name="Jette Larsson" userId="d9e5c129-4868-4a3f-acd7-7c54ddfb8389" providerId="ADAL" clId="{A74A1475-DBB8-42BE-A888-AFB7CAB4BAA7}" dt="2022-06-15T08:22:42.300" v="44" actId="1582"/>
          <ac:spMkLst>
            <pc:docMk/>
            <pc:sldMk cId="1676964757" sldId="256"/>
            <ac:spMk id="2" creationId="{2029A538-0F30-464F-B915-62704655DDE8}"/>
          </ac:spMkLst>
        </pc:spChg>
        <pc:spChg chg="del mod">
          <ac:chgData name="Jette Larsson" userId="d9e5c129-4868-4a3f-acd7-7c54ddfb8389" providerId="ADAL" clId="{A74A1475-DBB8-42BE-A888-AFB7CAB4BAA7}" dt="2022-06-15T08:10:11.376" v="10" actId="478"/>
          <ac:spMkLst>
            <pc:docMk/>
            <pc:sldMk cId="1676964757" sldId="256"/>
            <ac:spMk id="4" creationId="{9B8FD633-629F-C845-BFAA-8949E7C8A789}"/>
          </ac:spMkLst>
        </pc:spChg>
        <pc:spChg chg="del">
          <ac:chgData name="Jette Larsson" userId="d9e5c129-4868-4a3f-acd7-7c54ddfb8389" providerId="ADAL" clId="{A74A1475-DBB8-42BE-A888-AFB7CAB4BAA7}" dt="2022-06-15T09:04:19.180" v="344" actId="478"/>
          <ac:spMkLst>
            <pc:docMk/>
            <pc:sldMk cId="1676964757" sldId="256"/>
            <ac:spMk id="6" creationId="{4BCB7C75-7597-4469-8B88-51454C8460F6}"/>
          </ac:spMkLst>
        </pc:spChg>
        <pc:spChg chg="mod">
          <ac:chgData name="Jette Larsson" userId="d9e5c129-4868-4a3f-acd7-7c54ddfb8389" providerId="ADAL" clId="{A74A1475-DBB8-42BE-A888-AFB7CAB4BAA7}" dt="2022-06-15T09:06:12.994" v="349" actId="14100"/>
          <ac:spMkLst>
            <pc:docMk/>
            <pc:sldMk cId="1676964757" sldId="256"/>
            <ac:spMk id="9" creationId="{517194E0-94BE-453C-8CCD-AD0E5A6A96C6}"/>
          </ac:spMkLst>
        </pc:spChg>
        <pc:spChg chg="mod">
          <ac:chgData name="Jette Larsson" userId="d9e5c129-4868-4a3f-acd7-7c54ddfb8389" providerId="ADAL" clId="{A74A1475-DBB8-42BE-A888-AFB7CAB4BAA7}" dt="2022-06-15T09:06:54.602" v="369" actId="20577"/>
          <ac:spMkLst>
            <pc:docMk/>
            <pc:sldMk cId="1676964757" sldId="256"/>
            <ac:spMk id="10" creationId="{3AB6B945-66BD-47FD-9687-882FE59CBA58}"/>
          </ac:spMkLst>
        </pc:spChg>
        <pc:spChg chg="mod">
          <ac:chgData name="Jette Larsson" userId="d9e5c129-4868-4a3f-acd7-7c54ddfb8389" providerId="ADAL" clId="{A74A1475-DBB8-42BE-A888-AFB7CAB4BAA7}" dt="2022-06-15T09:07:15.219" v="395" actId="20577"/>
          <ac:spMkLst>
            <pc:docMk/>
            <pc:sldMk cId="1676964757" sldId="256"/>
            <ac:spMk id="11" creationId="{BE4E8BE1-6C55-4D1B-A8FE-24B9832DACED}"/>
          </ac:spMkLst>
        </pc:spChg>
        <pc:spChg chg="mod">
          <ac:chgData name="Jette Larsson" userId="d9e5c129-4868-4a3f-acd7-7c54ddfb8389" providerId="ADAL" clId="{A74A1475-DBB8-42BE-A888-AFB7CAB4BAA7}" dt="2022-06-15T08:22:54.228" v="53" actId="20577"/>
          <ac:spMkLst>
            <pc:docMk/>
            <pc:sldMk cId="1676964757" sldId="256"/>
            <ac:spMk id="16" creationId="{5460963D-C5E1-C24A-B434-284B26BDFE8F}"/>
          </ac:spMkLst>
        </pc:spChg>
        <pc:spChg chg="mod">
          <ac:chgData name="Jette Larsson" userId="d9e5c129-4868-4a3f-acd7-7c54ddfb8389" providerId="ADAL" clId="{A74A1475-DBB8-42BE-A888-AFB7CAB4BAA7}" dt="2022-06-21T07:11:07.500" v="721" actId="6549"/>
          <ac:spMkLst>
            <pc:docMk/>
            <pc:sldMk cId="1676964757" sldId="256"/>
            <ac:spMk id="18" creationId="{981EBDB9-09DD-7945-8BAA-92B31BC93270}"/>
          </ac:spMkLst>
        </pc:spChg>
        <pc:spChg chg="mod">
          <ac:chgData name="Jette Larsson" userId="d9e5c129-4868-4a3f-acd7-7c54ddfb8389" providerId="ADAL" clId="{A74A1475-DBB8-42BE-A888-AFB7CAB4BAA7}" dt="2022-06-15T09:17:06.970" v="552" actId="1076"/>
          <ac:spMkLst>
            <pc:docMk/>
            <pc:sldMk cId="1676964757" sldId="256"/>
            <ac:spMk id="176" creationId="{D1600B45-40EF-DA49-9613-B1F354252909}"/>
          </ac:spMkLst>
        </pc:spChg>
        <pc:spChg chg="mod">
          <ac:chgData name="Jette Larsson" userId="d9e5c129-4868-4a3f-acd7-7c54ddfb8389" providerId="ADAL" clId="{A74A1475-DBB8-42BE-A888-AFB7CAB4BAA7}" dt="2022-06-15T09:17:40.014" v="555" actId="1076"/>
          <ac:spMkLst>
            <pc:docMk/>
            <pc:sldMk cId="1676964757" sldId="256"/>
            <ac:spMk id="177" creationId="{75870F50-9E2D-764F-93A7-EDD4DDB91DA4}"/>
          </ac:spMkLst>
        </pc:spChg>
        <pc:spChg chg="del">
          <ac:chgData name="Jette Larsson" userId="d9e5c129-4868-4a3f-acd7-7c54ddfb8389" providerId="ADAL" clId="{A74A1475-DBB8-42BE-A888-AFB7CAB4BAA7}" dt="2022-06-15T09:16:44.774" v="548" actId="478"/>
          <ac:spMkLst>
            <pc:docMk/>
            <pc:sldMk cId="1676964757" sldId="256"/>
            <ac:spMk id="178" creationId="{EBB21752-EAE0-E441-A574-8BD7E66289A1}"/>
          </ac:spMkLst>
        </pc:spChg>
        <pc:spChg chg="del">
          <ac:chgData name="Jette Larsson" userId="d9e5c129-4868-4a3f-acd7-7c54ddfb8389" providerId="ADAL" clId="{A74A1475-DBB8-42BE-A888-AFB7CAB4BAA7}" dt="2022-06-15T09:16:35.075" v="547" actId="478"/>
          <ac:spMkLst>
            <pc:docMk/>
            <pc:sldMk cId="1676964757" sldId="256"/>
            <ac:spMk id="179" creationId="{1CF11483-1D40-3E4D-B82B-22F9ECF426C1}"/>
          </ac:spMkLst>
        </pc:spChg>
        <pc:graphicFrameChg chg="modGraphic">
          <ac:chgData name="Jette Larsson" userId="d9e5c129-4868-4a3f-acd7-7c54ddfb8389" providerId="ADAL" clId="{A74A1475-DBB8-42BE-A888-AFB7CAB4BAA7}" dt="2022-06-15T08:56:50.350" v="150" actId="6549"/>
          <ac:graphicFrameMkLst>
            <pc:docMk/>
            <pc:sldMk cId="1676964757" sldId="256"/>
            <ac:graphicFrameMk id="41" creationId="{2F4208A8-2BFD-424E-85C2-E0136C804A98}"/>
          </ac:graphicFrameMkLst>
        </pc:graphicFrameChg>
        <pc:graphicFrameChg chg="mod modGraphic">
          <ac:chgData name="Jette Larsson" userId="d9e5c129-4868-4a3f-acd7-7c54ddfb8389" providerId="ADAL" clId="{A74A1475-DBB8-42BE-A888-AFB7CAB4BAA7}" dt="2022-06-15T09:15:59.078" v="546" actId="6549"/>
          <ac:graphicFrameMkLst>
            <pc:docMk/>
            <pc:sldMk cId="1676964757" sldId="256"/>
            <ac:graphicFrameMk id="105" creationId="{992AA166-A35D-EB41-8561-4001C752A526}"/>
          </ac:graphicFrameMkLst>
        </pc:graphicFrameChg>
        <pc:graphicFrameChg chg="modGraphic">
          <ac:chgData name="Jette Larsson" userId="d9e5c129-4868-4a3f-acd7-7c54ddfb8389" providerId="ADAL" clId="{A74A1475-DBB8-42BE-A888-AFB7CAB4BAA7}" dt="2022-06-15T09:04:08.060" v="343" actId="20577"/>
          <ac:graphicFrameMkLst>
            <pc:docMk/>
            <pc:sldMk cId="1676964757" sldId="256"/>
            <ac:graphicFrameMk id="108" creationId="{63CA766E-772C-2948-B6F3-CFB23973EC57}"/>
          </ac:graphicFrameMkLst>
        </pc:graphicFrameChg>
      </pc:sldChg>
      <pc:sldChg chg="addSp delSp modSp mod">
        <pc:chgData name="Jette Larsson" userId="d9e5c129-4868-4a3f-acd7-7c54ddfb8389" providerId="ADAL" clId="{A74A1475-DBB8-42BE-A888-AFB7CAB4BAA7}" dt="2022-06-21T07:16:15.588" v="734" actId="1076"/>
        <pc:sldMkLst>
          <pc:docMk/>
          <pc:sldMk cId="3395264411" sldId="257"/>
        </pc:sldMkLst>
        <pc:spChg chg="mod">
          <ac:chgData name="Jette Larsson" userId="d9e5c129-4868-4a3f-acd7-7c54ddfb8389" providerId="ADAL" clId="{A74A1475-DBB8-42BE-A888-AFB7CAB4BAA7}" dt="2022-06-20T10:11:04.805" v="661"/>
          <ac:spMkLst>
            <pc:docMk/>
            <pc:sldMk cId="3395264411" sldId="257"/>
            <ac:spMk id="12" creationId="{549E00DB-6BF5-304E-8470-8A208D69465F}"/>
          </ac:spMkLst>
        </pc:spChg>
        <pc:spChg chg="mod">
          <ac:chgData name="Jette Larsson" userId="d9e5c129-4868-4a3f-acd7-7c54ddfb8389" providerId="ADAL" clId="{A74A1475-DBB8-42BE-A888-AFB7CAB4BAA7}" dt="2022-06-20T10:11:43.191" v="666" actId="1076"/>
          <ac:spMkLst>
            <pc:docMk/>
            <pc:sldMk cId="3395264411" sldId="257"/>
            <ac:spMk id="13" creationId="{66E4BF06-1CBD-6E42-9FD2-BA8D3C20D185}"/>
          </ac:spMkLst>
        </pc:spChg>
        <pc:spChg chg="mod">
          <ac:chgData name="Jette Larsson" userId="d9e5c129-4868-4a3f-acd7-7c54ddfb8389" providerId="ADAL" clId="{A74A1475-DBB8-42BE-A888-AFB7CAB4BAA7}" dt="2022-06-15T10:11:11.261" v="628" actId="20577"/>
          <ac:spMkLst>
            <pc:docMk/>
            <pc:sldMk cId="3395264411" sldId="257"/>
            <ac:spMk id="15" creationId="{EE9E3589-6213-974D-93C2-AEA0AE7D6FE3}"/>
          </ac:spMkLst>
        </pc:spChg>
        <pc:spChg chg="del">
          <ac:chgData name="Jette Larsson" userId="d9e5c129-4868-4a3f-acd7-7c54ddfb8389" providerId="ADAL" clId="{A74A1475-DBB8-42BE-A888-AFB7CAB4BAA7}" dt="2022-06-15T10:07:00.278" v="595" actId="478"/>
          <ac:spMkLst>
            <pc:docMk/>
            <pc:sldMk cId="3395264411" sldId="257"/>
            <ac:spMk id="16" creationId="{92783EB4-7705-2C42-A1CD-488F5ED32F9E}"/>
          </ac:spMkLst>
        </pc:spChg>
        <pc:spChg chg="mod">
          <ac:chgData name="Jette Larsson" userId="d9e5c129-4868-4a3f-acd7-7c54ddfb8389" providerId="ADAL" clId="{A74A1475-DBB8-42BE-A888-AFB7CAB4BAA7}" dt="2022-06-20T11:17:43.128" v="697" actId="1076"/>
          <ac:spMkLst>
            <pc:docMk/>
            <pc:sldMk cId="3395264411" sldId="257"/>
            <ac:spMk id="17" creationId="{B76EFE83-AA15-1140-AFDE-4A1E74021467}"/>
          </ac:spMkLst>
        </pc:spChg>
        <pc:spChg chg="mod">
          <ac:chgData name="Jette Larsson" userId="d9e5c129-4868-4a3f-acd7-7c54ddfb8389" providerId="ADAL" clId="{A74A1475-DBB8-42BE-A888-AFB7CAB4BAA7}" dt="2022-06-20T11:17:39.641" v="696" actId="1076"/>
          <ac:spMkLst>
            <pc:docMk/>
            <pc:sldMk cId="3395264411" sldId="257"/>
            <ac:spMk id="18" creationId="{B4D0CB48-FA05-B847-9266-A3FB82180C3D}"/>
          </ac:spMkLst>
        </pc:spChg>
        <pc:spChg chg="mod">
          <ac:chgData name="Jette Larsson" userId="d9e5c129-4868-4a3f-acd7-7c54ddfb8389" providerId="ADAL" clId="{A74A1475-DBB8-42BE-A888-AFB7CAB4BAA7}" dt="2022-06-20T11:17:30.056" v="694" actId="1076"/>
          <ac:spMkLst>
            <pc:docMk/>
            <pc:sldMk cId="3395264411" sldId="257"/>
            <ac:spMk id="23" creationId="{274B6B11-989D-8C4A-B016-CA46EBE47311}"/>
          </ac:spMkLst>
        </pc:spChg>
        <pc:spChg chg="add mod">
          <ac:chgData name="Jette Larsson" userId="d9e5c129-4868-4a3f-acd7-7c54ddfb8389" providerId="ADAL" clId="{A74A1475-DBB8-42BE-A888-AFB7CAB4BAA7}" dt="2022-06-20T10:11:58.695" v="685" actId="6549"/>
          <ac:spMkLst>
            <pc:docMk/>
            <pc:sldMk cId="3395264411" sldId="257"/>
            <ac:spMk id="50" creationId="{EDF07ED3-0D85-4E4E-B670-80AC20BFB396}"/>
          </ac:spMkLst>
        </pc:spChg>
        <pc:spChg chg="mod">
          <ac:chgData name="Jette Larsson" userId="d9e5c129-4868-4a3f-acd7-7c54ddfb8389" providerId="ADAL" clId="{A74A1475-DBB8-42BE-A888-AFB7CAB4BAA7}" dt="2022-06-20T10:11:21.287" v="663" actId="1076"/>
          <ac:spMkLst>
            <pc:docMk/>
            <pc:sldMk cId="3395264411" sldId="257"/>
            <ac:spMk id="51" creationId="{7E9325BE-4183-754E-BE6F-049F9FB00079}"/>
          </ac:spMkLst>
        </pc:spChg>
        <pc:spChg chg="add mod">
          <ac:chgData name="Jette Larsson" userId="d9e5c129-4868-4a3f-acd7-7c54ddfb8389" providerId="ADAL" clId="{A74A1475-DBB8-42BE-A888-AFB7CAB4BAA7}" dt="2022-06-20T11:18:53.674" v="716" actId="1076"/>
          <ac:spMkLst>
            <pc:docMk/>
            <pc:sldMk cId="3395264411" sldId="257"/>
            <ac:spMk id="60" creationId="{2898AE10-F06A-4241-9BAD-49B88B85F589}"/>
          </ac:spMkLst>
        </pc:spChg>
        <pc:grpChg chg="add mod">
          <ac:chgData name="Jette Larsson" userId="d9e5c129-4868-4a3f-acd7-7c54ddfb8389" providerId="ADAL" clId="{A74A1475-DBB8-42BE-A888-AFB7CAB4BAA7}" dt="2022-06-20T07:16:31.507" v="649" actId="1076"/>
          <ac:grpSpMkLst>
            <pc:docMk/>
            <pc:sldMk cId="3395264411" sldId="257"/>
            <ac:grpSpMk id="47" creationId="{B8C8BBC8-22DE-4717-8227-0A3936AD0F89}"/>
          </ac:grpSpMkLst>
        </pc:grpChg>
        <pc:graphicFrameChg chg="modGraphic">
          <ac:chgData name="Jette Larsson" userId="d9e5c129-4868-4a3f-acd7-7c54ddfb8389" providerId="ADAL" clId="{A74A1475-DBB8-42BE-A888-AFB7CAB4BAA7}" dt="2022-06-15T10:06:39.216" v="594" actId="6549"/>
          <ac:graphicFrameMkLst>
            <pc:docMk/>
            <pc:sldMk cId="3395264411" sldId="257"/>
            <ac:graphicFrameMk id="4" creationId="{9F16D56B-91F3-8A4D-83B1-E8AB7D353F7F}"/>
          </ac:graphicFrameMkLst>
        </pc:graphicFrameChg>
        <pc:graphicFrameChg chg="modGraphic">
          <ac:chgData name="Jette Larsson" userId="d9e5c129-4868-4a3f-acd7-7c54ddfb8389" providerId="ADAL" clId="{A74A1475-DBB8-42BE-A888-AFB7CAB4BAA7}" dt="2022-06-20T07:16:24.565" v="648" actId="2161"/>
          <ac:graphicFrameMkLst>
            <pc:docMk/>
            <pc:sldMk cId="3395264411" sldId="257"/>
            <ac:graphicFrameMk id="7" creationId="{FD1EE38D-E396-F049-A99E-FD9FF114C389}"/>
          </ac:graphicFrameMkLst>
        </pc:graphicFrameChg>
        <pc:graphicFrameChg chg="del mod modGraphic">
          <ac:chgData name="Jette Larsson" userId="d9e5c129-4868-4a3f-acd7-7c54ddfb8389" providerId="ADAL" clId="{A74A1475-DBB8-42BE-A888-AFB7CAB4BAA7}" dt="2022-06-20T07:15:29.138" v="643" actId="21"/>
          <ac:graphicFrameMkLst>
            <pc:docMk/>
            <pc:sldMk cId="3395264411" sldId="257"/>
            <ac:graphicFrameMk id="8" creationId="{4D54DBB7-D534-E047-BA97-6DDEF73833AD}"/>
          </ac:graphicFrameMkLst>
        </pc:graphicFrameChg>
        <pc:graphicFrameChg chg="mod modGraphic">
          <ac:chgData name="Jette Larsson" userId="d9e5c129-4868-4a3f-acd7-7c54ddfb8389" providerId="ADAL" clId="{A74A1475-DBB8-42BE-A888-AFB7CAB4BAA7}" dt="2022-06-20T07:16:51.884" v="653" actId="2161"/>
          <ac:graphicFrameMkLst>
            <pc:docMk/>
            <pc:sldMk cId="3395264411" sldId="257"/>
            <ac:graphicFrameMk id="11" creationId="{8BEBE163-2BD8-E24F-85A6-20F47B533717}"/>
          </ac:graphicFrameMkLst>
        </pc:graphicFrameChg>
        <pc:graphicFrameChg chg="modGraphic">
          <ac:chgData name="Jette Larsson" userId="d9e5c129-4868-4a3f-acd7-7c54ddfb8389" providerId="ADAL" clId="{A74A1475-DBB8-42BE-A888-AFB7CAB4BAA7}" dt="2022-06-15T09:18:20.844" v="570" actId="6549"/>
          <ac:graphicFrameMkLst>
            <pc:docMk/>
            <pc:sldMk cId="3395264411" sldId="257"/>
            <ac:graphicFrameMk id="103" creationId="{587D0155-B8C8-E34B-84F1-8D1B4FF4FA6E}"/>
          </ac:graphicFrameMkLst>
        </pc:graphicFrameChg>
        <pc:cxnChg chg="add mod">
          <ac:chgData name="Jette Larsson" userId="d9e5c129-4868-4a3f-acd7-7c54ddfb8389" providerId="ADAL" clId="{A74A1475-DBB8-42BE-A888-AFB7CAB4BAA7}" dt="2022-06-15T10:09:58.460" v="610" actId="1582"/>
          <ac:cxnSpMkLst>
            <pc:docMk/>
            <pc:sldMk cId="3395264411" sldId="257"/>
            <ac:cxnSpMk id="5" creationId="{7AAD2A2C-D866-4425-80B1-1B46154DEB7D}"/>
          </ac:cxnSpMkLst>
        </pc:cxnChg>
        <pc:cxnChg chg="add del">
          <ac:chgData name="Jette Larsson" userId="d9e5c129-4868-4a3f-acd7-7c54ddfb8389" providerId="ADAL" clId="{A74A1475-DBB8-42BE-A888-AFB7CAB4BAA7}" dt="2022-06-15T10:10:24.667" v="616" actId="11529"/>
          <ac:cxnSpMkLst>
            <pc:docMk/>
            <pc:sldMk cId="3395264411" sldId="257"/>
            <ac:cxnSpMk id="10" creationId="{16A51724-BF27-4A3C-B6F8-4A1FCF6A7719}"/>
          </ac:cxnSpMkLst>
        </pc:cxnChg>
        <pc:cxnChg chg="del mod">
          <ac:chgData name="Jette Larsson" userId="d9e5c129-4868-4a3f-acd7-7c54ddfb8389" providerId="ADAL" clId="{A74A1475-DBB8-42BE-A888-AFB7CAB4BAA7}" dt="2022-06-15T10:07:07.317" v="596" actId="478"/>
          <ac:cxnSpMkLst>
            <pc:docMk/>
            <pc:sldMk cId="3395264411" sldId="257"/>
            <ac:cxnSpMk id="19" creationId="{A7D5FB89-15F0-8942-AA7A-D34B82B4BB14}"/>
          </ac:cxnSpMkLst>
        </pc:cxnChg>
        <pc:cxnChg chg="mod">
          <ac:chgData name="Jette Larsson" userId="d9e5c129-4868-4a3f-acd7-7c54ddfb8389" providerId="ADAL" clId="{A74A1475-DBB8-42BE-A888-AFB7CAB4BAA7}" dt="2022-06-20T10:12:37.549" v="691" actId="1076"/>
          <ac:cxnSpMkLst>
            <pc:docMk/>
            <pc:sldMk cId="3395264411" sldId="257"/>
            <ac:cxnSpMk id="20" creationId="{3AFBDCB0-3BBC-9047-873E-FA177E3A7346}"/>
          </ac:cxnSpMkLst>
        </pc:cxnChg>
        <pc:cxnChg chg="add del mod">
          <ac:chgData name="Jette Larsson" userId="d9e5c129-4868-4a3f-acd7-7c54ddfb8389" providerId="ADAL" clId="{A74A1475-DBB8-42BE-A888-AFB7CAB4BAA7}" dt="2022-06-21T07:16:15.588" v="734" actId="1076"/>
          <ac:cxnSpMkLst>
            <pc:docMk/>
            <pc:sldMk cId="3395264411" sldId="257"/>
            <ac:cxnSpMk id="22" creationId="{DFD63292-531E-4949-B582-8C2E98B91A3D}"/>
          </ac:cxnSpMkLst>
        </pc:cxnChg>
        <pc:cxnChg chg="del mod">
          <ac:chgData name="Jette Larsson" userId="d9e5c129-4868-4a3f-acd7-7c54ddfb8389" providerId="ADAL" clId="{A74A1475-DBB8-42BE-A888-AFB7CAB4BAA7}" dt="2022-06-20T10:12:21.408" v="689" actId="478"/>
          <ac:cxnSpMkLst>
            <pc:docMk/>
            <pc:sldMk cId="3395264411" sldId="257"/>
            <ac:cxnSpMk id="24" creationId="{C2D4A766-C680-FE4E-8AD2-F4FB6E7ABF82}"/>
          </ac:cxnSpMkLst>
        </pc:cxnChg>
        <pc:cxnChg chg="add del mod">
          <ac:chgData name="Jette Larsson" userId="d9e5c129-4868-4a3f-acd7-7c54ddfb8389" providerId="ADAL" clId="{A74A1475-DBB8-42BE-A888-AFB7CAB4BAA7}" dt="2022-06-20T11:18:12.242" v="713" actId="478"/>
          <ac:cxnSpMkLst>
            <pc:docMk/>
            <pc:sldMk cId="3395264411" sldId="257"/>
            <ac:cxnSpMk id="26" creationId="{1BDD5B3A-6A80-4F6E-B17D-C6377726F34D}"/>
          </ac:cxnSpMkLst>
        </pc:cxnChg>
        <pc:cxnChg chg="add del mod">
          <ac:chgData name="Jette Larsson" userId="d9e5c129-4868-4a3f-acd7-7c54ddfb8389" providerId="ADAL" clId="{A74A1475-DBB8-42BE-A888-AFB7CAB4BAA7}" dt="2022-06-20T11:17:43.128" v="697" actId="1076"/>
          <ac:cxnSpMkLst>
            <pc:docMk/>
            <pc:sldMk cId="3395264411" sldId="257"/>
            <ac:cxnSpMk id="37" creationId="{7F3312F1-483C-3143-9461-8193A4854A10}"/>
          </ac:cxnSpMkLst>
        </pc:cxnChg>
        <pc:cxnChg chg="add del mod">
          <ac:chgData name="Jette Larsson" userId="d9e5c129-4868-4a3f-acd7-7c54ddfb8389" providerId="ADAL" clId="{A74A1475-DBB8-42BE-A888-AFB7CAB4BAA7}" dt="2022-06-15T10:09:10.053" v="607" actId="478"/>
          <ac:cxnSpMkLst>
            <pc:docMk/>
            <pc:sldMk cId="3395264411" sldId="257"/>
            <ac:cxnSpMk id="47" creationId="{5EE4676A-1BD4-4AAB-9326-A4812364AA22}"/>
          </ac:cxnSpMkLst>
        </pc:cxnChg>
        <pc:cxnChg chg="mod">
          <ac:chgData name="Jette Larsson" userId="d9e5c129-4868-4a3f-acd7-7c54ddfb8389" providerId="ADAL" clId="{A74A1475-DBB8-42BE-A888-AFB7CAB4BAA7}" dt="2022-06-20T07:13:09.800" v="631"/>
          <ac:cxnSpMkLst>
            <pc:docMk/>
            <pc:sldMk cId="3395264411" sldId="257"/>
            <ac:cxnSpMk id="48" creationId="{BC5E0E92-D2F0-4B33-B56E-97AEB7352C9B}"/>
          </ac:cxnSpMkLst>
        </pc:cxnChg>
        <pc:cxnChg chg="mod">
          <ac:chgData name="Jette Larsson" userId="d9e5c129-4868-4a3f-acd7-7c54ddfb8389" providerId="ADAL" clId="{A74A1475-DBB8-42BE-A888-AFB7CAB4BAA7}" dt="2022-06-20T07:13:09.800" v="631"/>
          <ac:cxnSpMkLst>
            <pc:docMk/>
            <pc:sldMk cId="3395264411" sldId="257"/>
            <ac:cxnSpMk id="49" creationId="{AAA57C6C-F73B-4A78-AD49-CB503AD517A2}"/>
          </ac:cxnSpMkLst>
        </pc:cxnChg>
        <pc:cxnChg chg="add del mod">
          <ac:chgData name="Jette Larsson" userId="d9e5c129-4868-4a3f-acd7-7c54ddfb8389" providerId="ADAL" clId="{A74A1475-DBB8-42BE-A888-AFB7CAB4BAA7}" dt="2022-06-21T07:15:57.977" v="731"/>
          <ac:cxnSpMkLst>
            <pc:docMk/>
            <pc:sldMk cId="3395264411" sldId="257"/>
            <ac:cxnSpMk id="52" creationId="{1B678184-2B32-442B-A168-842F76814F92}"/>
          </ac:cxnSpMkLst>
        </pc:cxnChg>
        <pc:cxnChg chg="add mod">
          <ac:chgData name="Jette Larsson" userId="d9e5c129-4868-4a3f-acd7-7c54ddfb8389" providerId="ADAL" clId="{A74A1475-DBB8-42BE-A888-AFB7CAB4BAA7}" dt="2022-06-21T07:15:29.290" v="725" actId="14100"/>
          <ac:cxnSpMkLst>
            <pc:docMk/>
            <pc:sldMk cId="3395264411" sldId="257"/>
            <ac:cxnSpMk id="57" creationId="{B9D4C89B-ABC5-40BE-A02B-218E0BD6D9D9}"/>
          </ac:cxnSpMkLst>
        </pc:cxnChg>
        <pc:cxnChg chg="add mod">
          <ac:chgData name="Jette Larsson" userId="d9e5c129-4868-4a3f-acd7-7c54ddfb8389" providerId="ADAL" clId="{A74A1475-DBB8-42BE-A888-AFB7CAB4BAA7}" dt="2022-06-21T07:14:41.245" v="722" actId="14100"/>
          <ac:cxnSpMkLst>
            <pc:docMk/>
            <pc:sldMk cId="3395264411" sldId="257"/>
            <ac:cxnSpMk id="70" creationId="{5A17012D-C4D5-4EF0-8EB6-CE77723C2945}"/>
          </ac:cxnSpMkLst>
        </pc:cxnChg>
      </pc:sldChg>
    </pc:docChg>
  </pc:docChgLst>
  <pc:docChgLst>
    <pc:chgData name="Jette Larsson" userId="S::jela@kl.dk::d9e5c129-4868-4a3f-acd7-7c54ddfb8389" providerId="AD" clId="Web-{4557CA20-963B-489E-A9A1-ABE29E8D8422}"/>
    <pc:docChg chg="modSld">
      <pc:chgData name="Jette Larsson" userId="S::jela@kl.dk::d9e5c129-4868-4a3f-acd7-7c54ddfb8389" providerId="AD" clId="Web-{4557CA20-963B-489E-A9A1-ABE29E8D8422}" dt="2022-06-20T07:11:21.818" v="4"/>
      <pc:docMkLst>
        <pc:docMk/>
      </pc:docMkLst>
      <pc:sldChg chg="delSp modSp">
        <pc:chgData name="Jette Larsson" userId="S::jela@kl.dk::d9e5c129-4868-4a3f-acd7-7c54ddfb8389" providerId="AD" clId="Web-{4557CA20-963B-489E-A9A1-ABE29E8D8422}" dt="2022-06-20T07:11:21.818" v="4"/>
        <pc:sldMkLst>
          <pc:docMk/>
          <pc:sldMk cId="3395264411" sldId="257"/>
        </pc:sldMkLst>
        <pc:grpChg chg="del">
          <ac:chgData name="Jette Larsson" userId="S::jela@kl.dk::d9e5c129-4868-4a3f-acd7-7c54ddfb8389" providerId="AD" clId="Web-{4557CA20-963B-489E-A9A1-ABE29E8D8422}" dt="2022-06-20T07:10:43.223" v="0"/>
          <ac:grpSpMkLst>
            <pc:docMk/>
            <pc:sldMk cId="3395264411" sldId="257"/>
            <ac:grpSpMk id="72" creationId="{645B4504-16DF-9847-AB19-4CE5FE2AF929}"/>
          </ac:grpSpMkLst>
        </pc:grpChg>
        <pc:graphicFrameChg chg="mod modGraphic">
          <ac:chgData name="Jette Larsson" userId="S::jela@kl.dk::d9e5c129-4868-4a3f-acd7-7c54ddfb8389" providerId="AD" clId="Web-{4557CA20-963B-489E-A9A1-ABE29E8D8422}" dt="2022-06-20T07:11:21.818" v="4"/>
          <ac:graphicFrameMkLst>
            <pc:docMk/>
            <pc:sldMk cId="3395264411" sldId="257"/>
            <ac:graphicFrameMk id="11" creationId="{8BEBE163-2BD8-E24F-85A6-20F47B533717}"/>
          </ac:graphicFrameMkLst>
        </pc:graphicFrameChg>
      </pc:sldChg>
    </pc:docChg>
  </pc:docChgLst>
  <pc:docChgLst>
    <pc:chgData name="Jette Larsson" userId="S::jela@kl.dk::d9e5c129-4868-4a3f-acd7-7c54ddfb8389" providerId="AD" clId="Web-{783531B1-E31E-4B11-BE65-42D24EB5A63F}"/>
    <pc:docChg chg="modSld">
      <pc:chgData name="Jette Larsson" userId="S::jela@kl.dk::d9e5c129-4868-4a3f-acd7-7c54ddfb8389" providerId="AD" clId="Web-{783531B1-E31E-4B11-BE65-42D24EB5A63F}" dt="2022-06-20T10:05:49.221" v="11" actId="14100"/>
      <pc:docMkLst>
        <pc:docMk/>
      </pc:docMkLst>
      <pc:sldChg chg="delSp modSp">
        <pc:chgData name="Jette Larsson" userId="S::jela@kl.dk::d9e5c129-4868-4a3f-acd7-7c54ddfb8389" providerId="AD" clId="Web-{783531B1-E31E-4B11-BE65-42D24EB5A63F}" dt="2022-06-20T10:05:49.221" v="11" actId="14100"/>
        <pc:sldMkLst>
          <pc:docMk/>
          <pc:sldMk cId="3395264411" sldId="257"/>
        </pc:sldMkLst>
        <pc:spChg chg="mod">
          <ac:chgData name="Jette Larsson" userId="S::jela@kl.dk::d9e5c129-4868-4a3f-acd7-7c54ddfb8389" providerId="AD" clId="Web-{783531B1-E31E-4B11-BE65-42D24EB5A63F}" dt="2022-06-20T10:04:47" v="3" actId="1076"/>
          <ac:spMkLst>
            <pc:docMk/>
            <pc:sldMk cId="3395264411" sldId="257"/>
            <ac:spMk id="13" creationId="{66E4BF06-1CBD-6E42-9FD2-BA8D3C20D185}"/>
          </ac:spMkLst>
        </pc:spChg>
        <pc:spChg chg="mod">
          <ac:chgData name="Jette Larsson" userId="S::jela@kl.dk::d9e5c129-4868-4a3f-acd7-7c54ddfb8389" providerId="AD" clId="Web-{783531B1-E31E-4B11-BE65-42D24EB5A63F}" dt="2022-06-20T10:05:23.829" v="7" actId="1076"/>
          <ac:spMkLst>
            <pc:docMk/>
            <pc:sldMk cId="3395264411" sldId="257"/>
            <ac:spMk id="14" creationId="{FACE0797-BEE2-0849-AA48-F6B2A5AEB089}"/>
          </ac:spMkLst>
        </pc:spChg>
        <pc:spChg chg="del mod">
          <ac:chgData name="Jette Larsson" userId="S::jela@kl.dk::d9e5c129-4868-4a3f-acd7-7c54ddfb8389" providerId="AD" clId="Web-{783531B1-E31E-4B11-BE65-42D24EB5A63F}" dt="2022-06-20T10:04:20.686" v="1"/>
          <ac:spMkLst>
            <pc:docMk/>
            <pc:sldMk cId="3395264411" sldId="257"/>
            <ac:spMk id="15" creationId="{EE9E3589-6213-974D-93C2-AEA0AE7D6FE3}"/>
          </ac:spMkLst>
        </pc:spChg>
        <pc:spChg chg="mod">
          <ac:chgData name="Jette Larsson" userId="S::jela@kl.dk::d9e5c129-4868-4a3f-acd7-7c54ddfb8389" providerId="AD" clId="Web-{783531B1-E31E-4B11-BE65-42D24EB5A63F}" dt="2022-06-20T10:05:28.439" v="8" actId="1076"/>
          <ac:spMkLst>
            <pc:docMk/>
            <pc:sldMk cId="3395264411" sldId="257"/>
            <ac:spMk id="17" creationId="{B76EFE83-AA15-1140-AFDE-4A1E74021467}"/>
          </ac:spMkLst>
        </pc:spChg>
        <pc:spChg chg="mod">
          <ac:chgData name="Jette Larsson" userId="S::jela@kl.dk::d9e5c129-4868-4a3f-acd7-7c54ddfb8389" providerId="AD" clId="Web-{783531B1-E31E-4B11-BE65-42D24EB5A63F}" dt="2022-06-20T10:04:35.968" v="2" actId="1076"/>
          <ac:spMkLst>
            <pc:docMk/>
            <pc:sldMk cId="3395264411" sldId="257"/>
            <ac:spMk id="18" creationId="{B4D0CB48-FA05-B847-9266-A3FB82180C3D}"/>
          </ac:spMkLst>
        </pc:spChg>
        <pc:spChg chg="mod">
          <ac:chgData name="Jette Larsson" userId="S::jela@kl.dk::d9e5c129-4868-4a3f-acd7-7c54ddfb8389" providerId="AD" clId="Web-{783531B1-E31E-4B11-BE65-42D24EB5A63F}" dt="2022-06-20T10:05:02.844" v="5" actId="1076"/>
          <ac:spMkLst>
            <pc:docMk/>
            <pc:sldMk cId="3395264411" sldId="257"/>
            <ac:spMk id="23" creationId="{274B6B11-989D-8C4A-B016-CA46EBE47311}"/>
          </ac:spMkLst>
        </pc:spChg>
        <pc:spChg chg="mod">
          <ac:chgData name="Jette Larsson" userId="S::jela@kl.dk::d9e5c129-4868-4a3f-acd7-7c54ddfb8389" providerId="AD" clId="Web-{783531B1-E31E-4B11-BE65-42D24EB5A63F}" dt="2022-06-20T10:04:58.188" v="4" actId="1076"/>
          <ac:spMkLst>
            <pc:docMk/>
            <pc:sldMk cId="3395264411" sldId="257"/>
            <ac:spMk id="36" creationId="{F5FEB435-7D5D-3E47-B467-B29BACE6DDFD}"/>
          </ac:spMkLst>
        </pc:spChg>
        <pc:spChg chg="mod">
          <ac:chgData name="Jette Larsson" userId="S::jela@kl.dk::d9e5c129-4868-4a3f-acd7-7c54ddfb8389" providerId="AD" clId="Web-{783531B1-E31E-4B11-BE65-42D24EB5A63F}" dt="2022-06-20T10:05:20.673" v="6" actId="1076"/>
          <ac:spMkLst>
            <pc:docMk/>
            <pc:sldMk cId="3395264411" sldId="257"/>
            <ac:spMk id="51" creationId="{7E9325BE-4183-754E-BE6F-049F9FB00079}"/>
          </ac:spMkLst>
        </pc:spChg>
        <pc:cxnChg chg="mod">
          <ac:chgData name="Jette Larsson" userId="S::jela@kl.dk::d9e5c129-4868-4a3f-acd7-7c54ddfb8389" providerId="AD" clId="Web-{783531B1-E31E-4B11-BE65-42D24EB5A63F}" dt="2022-06-20T10:05:36.017" v="9" actId="1076"/>
          <ac:cxnSpMkLst>
            <pc:docMk/>
            <pc:sldMk cId="3395264411" sldId="257"/>
            <ac:cxnSpMk id="5" creationId="{7AAD2A2C-D866-4425-80B1-1B46154DEB7D}"/>
          </ac:cxnSpMkLst>
        </pc:cxnChg>
        <pc:cxnChg chg="mod">
          <ac:chgData name="Jette Larsson" userId="S::jela@kl.dk::d9e5c129-4868-4a3f-acd7-7c54ddfb8389" providerId="AD" clId="Web-{783531B1-E31E-4B11-BE65-42D24EB5A63F}" dt="2022-06-20T10:04:58.188" v="4" actId="1076"/>
          <ac:cxnSpMkLst>
            <pc:docMk/>
            <pc:sldMk cId="3395264411" sldId="257"/>
            <ac:cxnSpMk id="20" creationId="{3AFBDCB0-3BBC-9047-873E-FA177E3A7346}"/>
          </ac:cxnSpMkLst>
        </pc:cxnChg>
        <pc:cxnChg chg="mod">
          <ac:chgData name="Jette Larsson" userId="S::jela@kl.dk::d9e5c129-4868-4a3f-acd7-7c54ddfb8389" providerId="AD" clId="Web-{783531B1-E31E-4B11-BE65-42D24EB5A63F}" dt="2022-06-20T10:04:35.968" v="2" actId="1076"/>
          <ac:cxnSpMkLst>
            <pc:docMk/>
            <pc:sldMk cId="3395264411" sldId="257"/>
            <ac:cxnSpMk id="22" creationId="{DFD63292-531E-4949-B582-8C2E98B91A3D}"/>
          </ac:cxnSpMkLst>
        </pc:cxnChg>
        <pc:cxnChg chg="mod">
          <ac:chgData name="Jette Larsson" userId="S::jela@kl.dk::d9e5c129-4868-4a3f-acd7-7c54ddfb8389" providerId="AD" clId="Web-{783531B1-E31E-4B11-BE65-42D24EB5A63F}" dt="2022-06-20T10:05:02.844" v="5" actId="1076"/>
          <ac:cxnSpMkLst>
            <pc:docMk/>
            <pc:sldMk cId="3395264411" sldId="257"/>
            <ac:cxnSpMk id="24" creationId="{C2D4A766-C680-FE4E-8AD2-F4FB6E7ABF82}"/>
          </ac:cxnSpMkLst>
        </pc:cxnChg>
        <pc:cxnChg chg="mod">
          <ac:chgData name="Jette Larsson" userId="S::jela@kl.dk::d9e5c129-4868-4a3f-acd7-7c54ddfb8389" providerId="AD" clId="Web-{783531B1-E31E-4B11-BE65-42D24EB5A63F}" dt="2022-06-20T10:05:49.221" v="11" actId="14100"/>
          <ac:cxnSpMkLst>
            <pc:docMk/>
            <pc:sldMk cId="3395264411" sldId="257"/>
            <ac:cxnSpMk id="26" creationId="{1BDD5B3A-6A80-4F6E-B17D-C6377726F34D}"/>
          </ac:cxnSpMkLst>
        </pc:cxnChg>
        <pc:cxnChg chg="mod">
          <ac:chgData name="Jette Larsson" userId="S::jela@kl.dk::d9e5c129-4868-4a3f-acd7-7c54ddfb8389" providerId="AD" clId="Web-{783531B1-E31E-4B11-BE65-42D24EB5A63F}" dt="2022-06-20T10:05:28.439" v="8" actId="1076"/>
          <ac:cxnSpMkLst>
            <pc:docMk/>
            <pc:sldMk cId="3395264411" sldId="257"/>
            <ac:cxnSpMk id="37" creationId="{7F3312F1-483C-3143-9461-8193A4854A10}"/>
          </ac:cxnSpMkLst>
        </pc:cxnChg>
      </pc:sldChg>
    </pc:docChg>
  </pc:docChgLst>
  <pc:docChgLst>
    <pc:chgData name="Jette Larsson" userId="S::jela@kl.dk::d9e5c129-4868-4a3f-acd7-7c54ddfb8389" providerId="AD" clId="Web-{8402337B-414D-4922-AAB5-3624C0E31617}"/>
    <pc:docChg chg="modSld">
      <pc:chgData name="Jette Larsson" userId="S::jela@kl.dk::d9e5c129-4868-4a3f-acd7-7c54ddfb8389" providerId="AD" clId="Web-{8402337B-414D-4922-AAB5-3624C0E31617}" dt="2022-06-15T11:31:35.611" v="0" actId="1076"/>
      <pc:docMkLst>
        <pc:docMk/>
      </pc:docMkLst>
      <pc:sldChg chg="modSp">
        <pc:chgData name="Jette Larsson" userId="S::jela@kl.dk::d9e5c129-4868-4a3f-acd7-7c54ddfb8389" providerId="AD" clId="Web-{8402337B-414D-4922-AAB5-3624C0E31617}" dt="2022-06-15T11:31:35.611" v="0" actId="1076"/>
        <pc:sldMkLst>
          <pc:docMk/>
          <pc:sldMk cId="1676964757" sldId="256"/>
        </pc:sldMkLst>
        <pc:grpChg chg="mod">
          <ac:chgData name="Jette Larsson" userId="S::jela@kl.dk::d9e5c129-4868-4a3f-acd7-7c54ddfb8389" providerId="AD" clId="Web-{8402337B-414D-4922-AAB5-3624C0E31617}" dt="2022-06-15T11:31:35.611" v="0" actId="1076"/>
          <ac:grpSpMkLst>
            <pc:docMk/>
            <pc:sldMk cId="1676964757" sldId="256"/>
            <ac:grpSpMk id="67" creationId="{8706965D-22EF-684D-996E-71B698CF00AF}"/>
          </ac:grpSpMkLst>
        </pc:grpChg>
      </pc:sldChg>
    </pc:docChg>
  </pc:docChgLst>
  <pc:docChgLst>
    <pc:chgData name="Jette Larsson" userId="S::jela@kl.dk::d9e5c129-4868-4a3f-acd7-7c54ddfb8389" providerId="AD" clId="Web-{30DD292B-5582-412D-A675-41BE4AA58ECF}"/>
    <pc:docChg chg="modSld">
      <pc:chgData name="Jette Larsson" userId="S::jela@kl.dk::d9e5c129-4868-4a3f-acd7-7c54ddfb8389" providerId="AD" clId="Web-{30DD292B-5582-412D-A675-41BE4AA58ECF}" dt="2022-06-15T11:31:02.356" v="0" actId="1076"/>
      <pc:docMkLst>
        <pc:docMk/>
      </pc:docMkLst>
      <pc:sldChg chg="modSp">
        <pc:chgData name="Jette Larsson" userId="S::jela@kl.dk::d9e5c129-4868-4a3f-acd7-7c54ddfb8389" providerId="AD" clId="Web-{30DD292B-5582-412D-A675-41BE4AA58ECF}" dt="2022-06-15T11:31:02.356" v="0" actId="1076"/>
        <pc:sldMkLst>
          <pc:docMk/>
          <pc:sldMk cId="1676964757" sldId="256"/>
        </pc:sldMkLst>
        <pc:grpChg chg="mod">
          <ac:chgData name="Jette Larsson" userId="S::jela@kl.dk::d9e5c129-4868-4a3f-acd7-7c54ddfb8389" providerId="AD" clId="Web-{30DD292B-5582-412D-A675-41BE4AA58ECF}" dt="2022-06-15T11:31:02.356" v="0" actId="1076"/>
          <ac:grpSpMkLst>
            <pc:docMk/>
            <pc:sldMk cId="1676964757" sldId="256"/>
            <ac:grpSpMk id="67" creationId="{8706965D-22EF-684D-996E-71B698CF00AF}"/>
          </ac:grpSpMkLst>
        </pc:gr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11" y="2"/>
            <a:ext cx="4308422" cy="341701"/>
          </a:xfrm>
          <a:prstGeom prst="rect">
            <a:avLst/>
          </a:prstGeom>
        </p:spPr>
        <p:txBody>
          <a:bodyPr vert="horz" lIns="92584" tIns="46292" rIns="92584" bIns="46292" rtlCol="0"/>
          <a:lstStyle>
            <a:lvl1pPr algn="l">
              <a:defRPr sz="1200"/>
            </a:lvl1pPr>
          </a:lstStyle>
          <a:p>
            <a:endParaRPr lang="da-DK"/>
          </a:p>
        </p:txBody>
      </p:sp>
      <p:sp>
        <p:nvSpPr>
          <p:cNvPr id="3" name="Pladsholder til dato 2"/>
          <p:cNvSpPr>
            <a:spLocks noGrp="1"/>
          </p:cNvSpPr>
          <p:nvPr>
            <p:ph type="dt" sz="quarter" idx="1"/>
          </p:nvPr>
        </p:nvSpPr>
        <p:spPr>
          <a:xfrm>
            <a:off x="5631801" y="2"/>
            <a:ext cx="4308422" cy="341701"/>
          </a:xfrm>
          <a:prstGeom prst="rect">
            <a:avLst/>
          </a:prstGeom>
        </p:spPr>
        <p:txBody>
          <a:bodyPr vert="horz" lIns="92584" tIns="46292" rIns="92584" bIns="46292" rtlCol="0"/>
          <a:lstStyle>
            <a:lvl1pPr algn="r">
              <a:defRPr sz="1200"/>
            </a:lvl1pPr>
          </a:lstStyle>
          <a:p>
            <a:fld id="{2DD88BEE-7884-42D5-A164-905D672B3861}" type="datetimeFigureOut">
              <a:rPr lang="da-DK" smtClean="0"/>
              <a:t>21-06-2022</a:t>
            </a:fld>
            <a:endParaRPr lang="da-DK"/>
          </a:p>
        </p:txBody>
      </p:sp>
      <p:sp>
        <p:nvSpPr>
          <p:cNvPr id="4" name="Pladsholder til sidefod 3"/>
          <p:cNvSpPr>
            <a:spLocks noGrp="1"/>
          </p:cNvSpPr>
          <p:nvPr>
            <p:ph type="ftr" sz="quarter" idx="2"/>
          </p:nvPr>
        </p:nvSpPr>
        <p:spPr>
          <a:xfrm>
            <a:off x="11" y="6468678"/>
            <a:ext cx="4308422" cy="341700"/>
          </a:xfrm>
          <a:prstGeom prst="rect">
            <a:avLst/>
          </a:prstGeom>
        </p:spPr>
        <p:txBody>
          <a:bodyPr vert="horz" lIns="92584" tIns="46292" rIns="92584" bIns="46292" rtlCol="0" anchor="b"/>
          <a:lstStyle>
            <a:lvl1pPr algn="l">
              <a:defRPr sz="1200"/>
            </a:lvl1pPr>
          </a:lstStyle>
          <a:p>
            <a:endParaRPr lang="da-DK"/>
          </a:p>
        </p:txBody>
      </p:sp>
      <p:sp>
        <p:nvSpPr>
          <p:cNvPr id="5" name="Pladsholder til slidenummer 4"/>
          <p:cNvSpPr>
            <a:spLocks noGrp="1"/>
          </p:cNvSpPr>
          <p:nvPr>
            <p:ph type="sldNum" sz="quarter" idx="3"/>
          </p:nvPr>
        </p:nvSpPr>
        <p:spPr>
          <a:xfrm>
            <a:off x="5631801" y="6468678"/>
            <a:ext cx="4308422" cy="341700"/>
          </a:xfrm>
          <a:prstGeom prst="rect">
            <a:avLst/>
          </a:prstGeom>
        </p:spPr>
        <p:txBody>
          <a:bodyPr vert="horz" lIns="92584" tIns="46292" rIns="92584" bIns="46292" rtlCol="0" anchor="b"/>
          <a:lstStyle>
            <a:lvl1pPr algn="r">
              <a:defRPr sz="1200"/>
            </a:lvl1pPr>
          </a:lstStyle>
          <a:p>
            <a:fld id="{A4BD87DE-1D92-4B63-99FE-B8C4A7447A67}" type="slidenum">
              <a:rPr lang="da-DK" smtClean="0"/>
              <a:t>‹nr.›</a:t>
            </a:fld>
            <a:endParaRPr lang="da-DK"/>
          </a:p>
        </p:txBody>
      </p:sp>
    </p:spTree>
    <p:extLst>
      <p:ext uri="{BB962C8B-B14F-4D97-AF65-F5344CB8AC3E}">
        <p14:creationId xmlns:p14="http://schemas.microsoft.com/office/powerpoint/2010/main" val="33231239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5" y="3"/>
            <a:ext cx="4309506" cy="341935"/>
          </a:xfrm>
          <a:prstGeom prst="rect">
            <a:avLst/>
          </a:prstGeom>
        </p:spPr>
        <p:txBody>
          <a:bodyPr vert="horz" lIns="92584" tIns="46292" rIns="92584" bIns="46292" rtlCol="0"/>
          <a:lstStyle>
            <a:lvl1pPr algn="l">
              <a:defRPr sz="1200"/>
            </a:lvl1pPr>
          </a:lstStyle>
          <a:p>
            <a:endParaRPr lang="da-DK"/>
          </a:p>
        </p:txBody>
      </p:sp>
      <p:sp>
        <p:nvSpPr>
          <p:cNvPr id="3" name="Pladsholder til dato 2"/>
          <p:cNvSpPr>
            <a:spLocks noGrp="1"/>
          </p:cNvSpPr>
          <p:nvPr>
            <p:ph type="dt" idx="1"/>
          </p:nvPr>
        </p:nvSpPr>
        <p:spPr>
          <a:xfrm>
            <a:off x="5630690" y="3"/>
            <a:ext cx="4309506" cy="341935"/>
          </a:xfrm>
          <a:prstGeom prst="rect">
            <a:avLst/>
          </a:prstGeom>
        </p:spPr>
        <p:txBody>
          <a:bodyPr vert="horz" lIns="92584" tIns="46292" rIns="92584" bIns="46292" rtlCol="0"/>
          <a:lstStyle>
            <a:lvl1pPr algn="r">
              <a:defRPr sz="1200"/>
            </a:lvl1pPr>
          </a:lstStyle>
          <a:p>
            <a:fld id="{EB3AF25F-8E34-4050-81DA-8209144BB9EF}" type="datetimeFigureOut">
              <a:rPr lang="da-DK" smtClean="0"/>
              <a:t>21-06-2022</a:t>
            </a:fld>
            <a:endParaRPr lang="da-DK"/>
          </a:p>
        </p:txBody>
      </p:sp>
      <p:sp>
        <p:nvSpPr>
          <p:cNvPr id="4" name="Pladsholder til slidebillede 3"/>
          <p:cNvSpPr>
            <a:spLocks noGrp="1" noRot="1" noChangeAspect="1"/>
          </p:cNvSpPr>
          <p:nvPr>
            <p:ph type="sldImg" idx="2"/>
          </p:nvPr>
        </p:nvSpPr>
        <p:spPr>
          <a:xfrm>
            <a:off x="4610100" y="850900"/>
            <a:ext cx="722313" cy="2300288"/>
          </a:xfrm>
          <a:prstGeom prst="rect">
            <a:avLst/>
          </a:prstGeom>
          <a:noFill/>
          <a:ln w="12700">
            <a:solidFill>
              <a:prstClr val="black"/>
            </a:solidFill>
          </a:ln>
        </p:spPr>
        <p:txBody>
          <a:bodyPr vert="horz" lIns="92584" tIns="46292" rIns="92584" bIns="46292" rtlCol="0" anchor="ctr"/>
          <a:lstStyle/>
          <a:p>
            <a:endParaRPr lang="da-DK"/>
          </a:p>
        </p:txBody>
      </p:sp>
      <p:sp>
        <p:nvSpPr>
          <p:cNvPr id="5" name="Pladsholder til noter 4"/>
          <p:cNvSpPr>
            <a:spLocks noGrp="1"/>
          </p:cNvSpPr>
          <p:nvPr>
            <p:ph type="body" sz="quarter" idx="3"/>
          </p:nvPr>
        </p:nvSpPr>
        <p:spPr>
          <a:xfrm>
            <a:off x="993794" y="3277783"/>
            <a:ext cx="7954938" cy="2681027"/>
          </a:xfrm>
          <a:prstGeom prst="rect">
            <a:avLst/>
          </a:prstGeom>
        </p:spPr>
        <p:txBody>
          <a:bodyPr vert="horz" lIns="92584" tIns="46292" rIns="92584" bIns="46292" rtlCol="0"/>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5" y="6468445"/>
            <a:ext cx="4309506" cy="341935"/>
          </a:xfrm>
          <a:prstGeom prst="rect">
            <a:avLst/>
          </a:prstGeom>
        </p:spPr>
        <p:txBody>
          <a:bodyPr vert="horz" lIns="92584" tIns="46292" rIns="92584" bIns="46292" rtlCol="0" anchor="b"/>
          <a:lstStyle>
            <a:lvl1pPr algn="l">
              <a:defRPr sz="1200"/>
            </a:lvl1pPr>
          </a:lstStyle>
          <a:p>
            <a:endParaRPr lang="da-DK"/>
          </a:p>
        </p:txBody>
      </p:sp>
      <p:sp>
        <p:nvSpPr>
          <p:cNvPr id="7" name="Pladsholder til slidenummer 6"/>
          <p:cNvSpPr>
            <a:spLocks noGrp="1"/>
          </p:cNvSpPr>
          <p:nvPr>
            <p:ph type="sldNum" sz="quarter" idx="5"/>
          </p:nvPr>
        </p:nvSpPr>
        <p:spPr>
          <a:xfrm>
            <a:off x="5630690" y="6468445"/>
            <a:ext cx="4309506" cy="341935"/>
          </a:xfrm>
          <a:prstGeom prst="rect">
            <a:avLst/>
          </a:prstGeom>
        </p:spPr>
        <p:txBody>
          <a:bodyPr vert="horz" lIns="92584" tIns="46292" rIns="92584" bIns="46292" rtlCol="0" anchor="b"/>
          <a:lstStyle>
            <a:lvl1pPr algn="r">
              <a:defRPr sz="1200"/>
            </a:lvl1pPr>
          </a:lstStyle>
          <a:p>
            <a:fld id="{12E19CD3-F52E-40B0-B58E-2129459FB501}" type="slidenum">
              <a:rPr lang="da-DK" smtClean="0"/>
              <a:t>‹nr.›</a:t>
            </a:fld>
            <a:endParaRPr lang="da-DK"/>
          </a:p>
        </p:txBody>
      </p:sp>
    </p:spTree>
    <p:extLst>
      <p:ext uri="{BB962C8B-B14F-4D97-AF65-F5344CB8AC3E}">
        <p14:creationId xmlns:p14="http://schemas.microsoft.com/office/powerpoint/2010/main" val="3114507273"/>
      </p:ext>
    </p:extLst>
  </p:cSld>
  <p:clrMap bg1="lt1" tx1="dk1" bg2="lt2" tx2="dk2" accent1="accent1" accent2="accent2" accent3="accent3" accent4="accent4" accent5="accent5" accent6="accent6" hlink="hlink" folHlink="folHlink"/>
  <p:notesStyle>
    <a:lvl1pPr marL="0" algn="l" defTabSz="519543" rtl="0" eaLnBrk="1" latinLnBrk="0" hangingPunct="1">
      <a:defRPr sz="700" kern="1200">
        <a:solidFill>
          <a:schemeClr val="tx1"/>
        </a:solidFill>
        <a:latin typeface="+mn-lt"/>
        <a:ea typeface="+mn-ea"/>
        <a:cs typeface="+mn-cs"/>
      </a:defRPr>
    </a:lvl1pPr>
    <a:lvl2pPr marL="259772" algn="l" defTabSz="519543" rtl="0" eaLnBrk="1" latinLnBrk="0" hangingPunct="1">
      <a:defRPr sz="700" kern="1200">
        <a:solidFill>
          <a:schemeClr val="tx1"/>
        </a:solidFill>
        <a:latin typeface="+mn-lt"/>
        <a:ea typeface="+mn-ea"/>
        <a:cs typeface="+mn-cs"/>
      </a:defRPr>
    </a:lvl2pPr>
    <a:lvl3pPr marL="519543" algn="l" defTabSz="519543" rtl="0" eaLnBrk="1" latinLnBrk="0" hangingPunct="1">
      <a:defRPr sz="700" kern="1200">
        <a:solidFill>
          <a:schemeClr val="tx1"/>
        </a:solidFill>
        <a:latin typeface="+mn-lt"/>
        <a:ea typeface="+mn-ea"/>
        <a:cs typeface="+mn-cs"/>
      </a:defRPr>
    </a:lvl3pPr>
    <a:lvl4pPr marL="779315" algn="l" defTabSz="519543" rtl="0" eaLnBrk="1" latinLnBrk="0" hangingPunct="1">
      <a:defRPr sz="700" kern="1200">
        <a:solidFill>
          <a:schemeClr val="tx1"/>
        </a:solidFill>
        <a:latin typeface="+mn-lt"/>
        <a:ea typeface="+mn-ea"/>
        <a:cs typeface="+mn-cs"/>
      </a:defRPr>
    </a:lvl4pPr>
    <a:lvl5pPr marL="1039086" algn="l" defTabSz="519543" rtl="0" eaLnBrk="1" latinLnBrk="0" hangingPunct="1">
      <a:defRPr sz="700" kern="1200">
        <a:solidFill>
          <a:schemeClr val="tx1"/>
        </a:solidFill>
        <a:latin typeface="+mn-lt"/>
        <a:ea typeface="+mn-ea"/>
        <a:cs typeface="+mn-cs"/>
      </a:defRPr>
    </a:lvl5pPr>
    <a:lvl6pPr marL="1298857" algn="l" defTabSz="519543" rtl="0" eaLnBrk="1" latinLnBrk="0" hangingPunct="1">
      <a:defRPr sz="700" kern="1200">
        <a:solidFill>
          <a:schemeClr val="tx1"/>
        </a:solidFill>
        <a:latin typeface="+mn-lt"/>
        <a:ea typeface="+mn-ea"/>
        <a:cs typeface="+mn-cs"/>
      </a:defRPr>
    </a:lvl6pPr>
    <a:lvl7pPr marL="1558629" algn="l" defTabSz="519543" rtl="0" eaLnBrk="1" latinLnBrk="0" hangingPunct="1">
      <a:defRPr sz="700" kern="1200">
        <a:solidFill>
          <a:schemeClr val="tx1"/>
        </a:solidFill>
        <a:latin typeface="+mn-lt"/>
        <a:ea typeface="+mn-ea"/>
        <a:cs typeface="+mn-cs"/>
      </a:defRPr>
    </a:lvl7pPr>
    <a:lvl8pPr marL="1818401" algn="l" defTabSz="519543" rtl="0" eaLnBrk="1" latinLnBrk="0" hangingPunct="1">
      <a:defRPr sz="700" kern="1200">
        <a:solidFill>
          <a:schemeClr val="tx1"/>
        </a:solidFill>
        <a:latin typeface="+mn-lt"/>
        <a:ea typeface="+mn-ea"/>
        <a:cs typeface="+mn-cs"/>
      </a:defRPr>
    </a:lvl8pPr>
    <a:lvl9pPr marL="2078172" algn="l" defTabSz="519543" rtl="0" eaLnBrk="1" latinLnBrk="0" hangingPunct="1">
      <a:defRPr sz="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12E19CD3-F52E-40B0-B58E-2129459FB501}" type="slidenum">
              <a:rPr lang="da-DK" smtClean="0"/>
              <a:t>1</a:t>
            </a:fld>
            <a:endParaRPr lang="da-DK"/>
          </a:p>
        </p:txBody>
      </p:sp>
    </p:spTree>
    <p:extLst>
      <p:ext uri="{BB962C8B-B14F-4D97-AF65-F5344CB8AC3E}">
        <p14:creationId xmlns:p14="http://schemas.microsoft.com/office/powerpoint/2010/main" val="1779926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12E19CD3-F52E-40B0-B58E-2129459FB501}" type="slidenum">
              <a:rPr lang="da-DK" smtClean="0"/>
              <a:t>2</a:t>
            </a:fld>
            <a:endParaRPr lang="da-DK"/>
          </a:p>
        </p:txBody>
      </p:sp>
    </p:spTree>
    <p:extLst>
      <p:ext uri="{BB962C8B-B14F-4D97-AF65-F5344CB8AC3E}">
        <p14:creationId xmlns:p14="http://schemas.microsoft.com/office/powerpoint/2010/main" val="1622067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rugerdefineret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7984AF-026D-FB44-9628-7A1EB1BD5151}"/>
              </a:ext>
            </a:extLst>
          </p:cNvPr>
          <p:cNvSpPr>
            <a:spLocks noGrp="1"/>
          </p:cNvSpPr>
          <p:nvPr>
            <p:ph type="title"/>
          </p:nvPr>
        </p:nvSpPr>
        <p:spPr>
          <a:xfrm>
            <a:off x="90001" y="107952"/>
            <a:ext cx="1410188" cy="323848"/>
          </a:xfrm>
        </p:spPr>
        <p:txBody>
          <a:bodyPr/>
          <a:lstStyle/>
          <a:p>
            <a:r>
              <a:rPr lang="da-DK"/>
              <a:t>Klik for at redigere titeltypografien i masteren</a:t>
            </a:r>
          </a:p>
        </p:txBody>
      </p:sp>
      <p:sp>
        <p:nvSpPr>
          <p:cNvPr id="4" name="Pladsholder til billede 3">
            <a:extLst>
              <a:ext uri="{FF2B5EF4-FFF2-40B4-BE49-F238E27FC236}">
                <a16:creationId xmlns:a16="http://schemas.microsoft.com/office/drawing/2014/main" id="{91555D51-3B74-9149-8582-5F825686CB3E}"/>
              </a:ext>
            </a:extLst>
          </p:cNvPr>
          <p:cNvSpPr>
            <a:spLocks noGrp="1"/>
          </p:cNvSpPr>
          <p:nvPr>
            <p:ph type="pic" sz="quarter" idx="10" hasCustomPrompt="1"/>
          </p:nvPr>
        </p:nvSpPr>
        <p:spPr>
          <a:xfrm>
            <a:off x="2421775" y="107952"/>
            <a:ext cx="548437" cy="431798"/>
          </a:xfrm>
        </p:spPr>
        <p:txBody>
          <a:bodyPr anchor="ctr" anchorCtr="0"/>
          <a:lstStyle>
            <a:lvl1pPr algn="ctr">
              <a:defRPr sz="600"/>
            </a:lvl1pPr>
          </a:lstStyle>
          <a:p>
            <a:r>
              <a:rPr lang="da-DK"/>
              <a:t>Indsæt din organisations logo</a:t>
            </a:r>
          </a:p>
        </p:txBody>
      </p:sp>
    </p:spTree>
    <p:extLst>
      <p:ext uri="{BB962C8B-B14F-4D97-AF65-F5344CB8AC3E}">
        <p14:creationId xmlns:p14="http://schemas.microsoft.com/office/powerpoint/2010/main" val="250400878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90000" y="107952"/>
            <a:ext cx="2880213" cy="323848"/>
          </a:xfrm>
          <a:prstGeom prst="rect">
            <a:avLst/>
          </a:prstGeom>
        </p:spPr>
        <p:txBody>
          <a:bodyPr vert="horz" lIns="0" tIns="0" rIns="0" bIns="0" rtlCol="0" anchor="t" anchorCtr="0">
            <a:noAutofit/>
          </a:bodyPr>
          <a:lstStyle/>
          <a:p>
            <a:r>
              <a:rPr lang="da-DK" noProof="0"/>
              <a:t>Overskrift</a:t>
            </a:r>
          </a:p>
        </p:txBody>
      </p:sp>
      <p:sp>
        <p:nvSpPr>
          <p:cNvPr id="3" name="Pladsholder til tekst 2"/>
          <p:cNvSpPr>
            <a:spLocks noGrp="1"/>
          </p:cNvSpPr>
          <p:nvPr>
            <p:ph type="body" idx="1"/>
          </p:nvPr>
        </p:nvSpPr>
        <p:spPr>
          <a:xfrm>
            <a:off x="90488" y="539750"/>
            <a:ext cx="2879725" cy="8856663"/>
          </a:xfrm>
          <a:prstGeom prst="rect">
            <a:avLst/>
          </a:prstGeom>
        </p:spPr>
        <p:txBody>
          <a:bodyPr vert="horz" lIns="0" tIns="0" rIns="0" bIns="0" rtlCol="0">
            <a:noAutofit/>
          </a:bodyPr>
          <a:lstStyle/>
          <a:p>
            <a:pPr lvl="0"/>
            <a:r>
              <a:rPr lang="da-DK" noProof="0"/>
              <a:t>Tekst</a:t>
            </a:r>
          </a:p>
        </p:txBody>
      </p:sp>
      <p:sp>
        <p:nvSpPr>
          <p:cNvPr id="5" name="Rectangle 11">
            <a:extLst>
              <a:ext uri="{FF2B5EF4-FFF2-40B4-BE49-F238E27FC236}">
                <a16:creationId xmlns:a16="http://schemas.microsoft.com/office/drawing/2014/main" id="{028CAF3A-FF84-0149-B3B8-876DC26F5514}"/>
              </a:ext>
            </a:extLst>
          </p:cNvPr>
          <p:cNvSpPr txBox="1">
            <a:spLocks noChangeArrowheads="1"/>
          </p:cNvSpPr>
          <p:nvPr userDrawn="1"/>
        </p:nvSpPr>
        <p:spPr>
          <a:xfrm>
            <a:off x="2575217" y="9555112"/>
            <a:ext cx="394777" cy="90000"/>
          </a:xfrm>
          <a:prstGeom prst="rect">
            <a:avLst/>
          </a:prstGeom>
          <a:noFill/>
          <a:ln>
            <a:noFill/>
          </a:ln>
        </p:spPr>
        <p:txBody>
          <a:bodyPr lIns="0" tIns="0" rIns="0" bIns="0" anchor="b" anchorCtr="0">
            <a:noAutofit/>
          </a:bodyPr>
          <a:lstStyle>
            <a:defPPr>
              <a:defRPr lang="da-DK"/>
            </a:defPPr>
            <a:lvl1pPr marL="0" algn="l" defTabSz="1042088" rtl="0" eaLnBrk="1" latinLnBrk="0" hangingPunct="1">
              <a:defRPr sz="1019" kern="1200">
                <a:solidFill>
                  <a:schemeClr val="tx1"/>
                </a:solidFill>
                <a:latin typeface="+mn-lt"/>
                <a:ea typeface="+mn-ea"/>
                <a:cs typeface="+mn-cs"/>
              </a:defRPr>
            </a:lvl1pPr>
            <a:lvl2pPr marL="521044" algn="l" defTabSz="1042088" rtl="0" eaLnBrk="1" latinLnBrk="0" hangingPunct="1">
              <a:defRPr sz="2051" kern="1200">
                <a:solidFill>
                  <a:schemeClr val="tx1"/>
                </a:solidFill>
                <a:latin typeface="+mn-lt"/>
                <a:ea typeface="+mn-ea"/>
                <a:cs typeface="+mn-cs"/>
              </a:defRPr>
            </a:lvl2pPr>
            <a:lvl3pPr marL="1042088" algn="l" defTabSz="1042088" rtl="0" eaLnBrk="1" latinLnBrk="0" hangingPunct="1">
              <a:defRPr sz="2051" kern="1200">
                <a:solidFill>
                  <a:schemeClr val="tx1"/>
                </a:solidFill>
                <a:latin typeface="+mn-lt"/>
                <a:ea typeface="+mn-ea"/>
                <a:cs typeface="+mn-cs"/>
              </a:defRPr>
            </a:lvl3pPr>
            <a:lvl4pPr marL="1563132" algn="l" defTabSz="1042088" rtl="0" eaLnBrk="1" latinLnBrk="0" hangingPunct="1">
              <a:defRPr sz="2051" kern="1200">
                <a:solidFill>
                  <a:schemeClr val="tx1"/>
                </a:solidFill>
                <a:latin typeface="+mn-lt"/>
                <a:ea typeface="+mn-ea"/>
                <a:cs typeface="+mn-cs"/>
              </a:defRPr>
            </a:lvl4pPr>
            <a:lvl5pPr marL="2084176" algn="l" defTabSz="1042088" rtl="0" eaLnBrk="1" latinLnBrk="0" hangingPunct="1">
              <a:defRPr sz="2051" kern="1200">
                <a:solidFill>
                  <a:schemeClr val="tx1"/>
                </a:solidFill>
                <a:latin typeface="+mn-lt"/>
                <a:ea typeface="+mn-ea"/>
                <a:cs typeface="+mn-cs"/>
              </a:defRPr>
            </a:lvl5pPr>
            <a:lvl6pPr marL="2605220" algn="l" defTabSz="1042088" rtl="0" eaLnBrk="1" latinLnBrk="0" hangingPunct="1">
              <a:defRPr sz="2051" kern="1200">
                <a:solidFill>
                  <a:schemeClr val="tx1"/>
                </a:solidFill>
                <a:latin typeface="+mn-lt"/>
                <a:ea typeface="+mn-ea"/>
                <a:cs typeface="+mn-cs"/>
              </a:defRPr>
            </a:lvl6pPr>
            <a:lvl7pPr marL="3126265" algn="l" defTabSz="1042088" rtl="0" eaLnBrk="1" latinLnBrk="0" hangingPunct="1">
              <a:defRPr sz="2051" kern="1200">
                <a:solidFill>
                  <a:schemeClr val="tx1"/>
                </a:solidFill>
                <a:latin typeface="+mn-lt"/>
                <a:ea typeface="+mn-ea"/>
                <a:cs typeface="+mn-cs"/>
              </a:defRPr>
            </a:lvl7pPr>
            <a:lvl8pPr marL="3647309" algn="l" defTabSz="1042088" rtl="0" eaLnBrk="1" latinLnBrk="0" hangingPunct="1">
              <a:defRPr sz="2051" kern="1200">
                <a:solidFill>
                  <a:schemeClr val="tx1"/>
                </a:solidFill>
                <a:latin typeface="+mn-lt"/>
                <a:ea typeface="+mn-ea"/>
                <a:cs typeface="+mn-cs"/>
              </a:defRPr>
            </a:lvl8pPr>
            <a:lvl9pPr marL="4168353" algn="l" defTabSz="1042088" rtl="0" eaLnBrk="1" latinLnBrk="0" hangingPunct="1">
              <a:defRPr sz="2051" kern="1200">
                <a:solidFill>
                  <a:schemeClr val="tx1"/>
                </a:solidFill>
                <a:latin typeface="+mn-lt"/>
                <a:ea typeface="+mn-ea"/>
                <a:cs typeface="+mn-cs"/>
              </a:defRPr>
            </a:lvl9pPr>
          </a:lstStyle>
          <a:p>
            <a:pPr algn="r">
              <a:defRPr/>
            </a:pPr>
            <a:r>
              <a:rPr lang="da-DK" sz="500">
                <a:solidFill>
                  <a:srgbClr val="343536"/>
                </a:solidFill>
                <a:latin typeface="Arial" panose="020B0604020202020204" pitchFamily="34" charset="0"/>
                <a:cs typeface="Arial" panose="020B0604020202020204" pitchFamily="34" charset="0"/>
              </a:rPr>
              <a:t>Side  </a:t>
            </a:r>
            <a:fld id="{07C3ABF7-9C5F-4CBA-B4FC-DD1D7FBF45EA}" type="slidenum">
              <a:rPr lang="da-DK" sz="500" smtClean="0">
                <a:solidFill>
                  <a:srgbClr val="343536"/>
                </a:solidFill>
                <a:latin typeface="Arial" panose="020B0604020202020204" pitchFamily="34" charset="0"/>
                <a:cs typeface="Arial" panose="020B0604020202020204" pitchFamily="34" charset="0"/>
              </a:rPr>
              <a:pPr algn="r">
                <a:defRPr/>
              </a:pPr>
              <a:t>‹nr.›</a:t>
            </a:fld>
            <a:endParaRPr lang="da-DK" sz="500">
              <a:solidFill>
                <a:srgbClr val="34353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024448"/>
      </p:ext>
    </p:extLst>
  </p:cSld>
  <p:clrMap bg1="lt1" tx1="dk1" bg2="lt2" tx2="dk2" accent1="accent1" accent2="accent2" accent3="accent3" accent4="accent4" accent5="accent5" accent6="accent6" hlink="hlink" folHlink="folHlink"/>
  <p:sldLayoutIdLst>
    <p:sldLayoutId id="2147484068" r:id="rId1"/>
  </p:sldLayoutIdLst>
  <p:hf sldNum="0" hdr="0" ftr="0" dt="0"/>
  <p:txStyles>
    <p:titleStyle>
      <a:lvl1pPr algn="l" defTabSz="108995" rtl="0" eaLnBrk="1" latinLnBrk="0" hangingPunct="1">
        <a:lnSpc>
          <a:spcPct val="90000"/>
        </a:lnSpc>
        <a:spcBef>
          <a:spcPct val="0"/>
        </a:spcBef>
        <a:buNone/>
        <a:defRPr sz="1000" b="1" kern="1200" cap="none" baseline="0">
          <a:solidFill>
            <a:srgbClr val="343536"/>
          </a:solidFill>
          <a:latin typeface="Arial" panose="020B0604020202020204" pitchFamily="34" charset="0"/>
          <a:ea typeface="Arial" panose="020B0604020202020204" pitchFamily="34" charset="0"/>
          <a:cs typeface="Arial" panose="020B0604020202020204" pitchFamily="34" charset="0"/>
        </a:defRPr>
      </a:lvl1pPr>
    </p:titleStyle>
    <p:bodyStyle>
      <a:lvl1pPr marL="0" indent="0" algn="l" defTabSz="108995" rtl="0" eaLnBrk="1" latinLnBrk="0" hangingPunct="1">
        <a:lnSpc>
          <a:spcPct val="100000"/>
        </a:lnSpc>
        <a:spcBef>
          <a:spcPts val="0"/>
        </a:spcBef>
        <a:spcAft>
          <a:spcPts val="169"/>
        </a:spcAft>
        <a:buFont typeface="Arial" panose="020B0604020202020204" pitchFamily="34" charset="0"/>
        <a:buNone/>
        <a:defRPr sz="800" kern="1200">
          <a:solidFill>
            <a:srgbClr val="343536"/>
          </a:solidFill>
          <a:latin typeface="Arial" panose="020B0604020202020204" pitchFamily="34" charset="0"/>
          <a:ea typeface="+mn-ea"/>
          <a:cs typeface="Arial" panose="020B0604020202020204" pitchFamily="34" charset="0"/>
        </a:defRPr>
      </a:lvl1pPr>
      <a:lvl2pPr marL="81746" indent="-27249" algn="l" defTabSz="108995" rtl="0" eaLnBrk="1" latinLnBrk="0" hangingPunct="1">
        <a:lnSpc>
          <a:spcPct val="100000"/>
        </a:lnSpc>
        <a:spcBef>
          <a:spcPts val="60"/>
        </a:spcBef>
        <a:buFont typeface="Arial" panose="020B0604020202020204" pitchFamily="34" charset="0"/>
        <a:buChar char="•"/>
        <a:defRPr sz="338" kern="1200">
          <a:solidFill>
            <a:schemeClr val="tx1"/>
          </a:solidFill>
          <a:latin typeface="+mn-lt"/>
          <a:ea typeface="+mn-ea"/>
          <a:cs typeface="+mn-cs"/>
        </a:defRPr>
      </a:lvl2pPr>
      <a:lvl3pPr marL="136244" indent="-27249" algn="l" defTabSz="108995" rtl="0" eaLnBrk="1" latinLnBrk="0" hangingPunct="1">
        <a:lnSpc>
          <a:spcPct val="100000"/>
        </a:lnSpc>
        <a:spcBef>
          <a:spcPts val="60"/>
        </a:spcBef>
        <a:buFont typeface="Arial" panose="020B0604020202020204" pitchFamily="34" charset="0"/>
        <a:buChar char="•"/>
        <a:defRPr sz="338" kern="1200">
          <a:solidFill>
            <a:schemeClr val="tx1"/>
          </a:solidFill>
          <a:latin typeface="+mn-lt"/>
          <a:ea typeface="+mn-ea"/>
          <a:cs typeface="+mn-cs"/>
        </a:defRPr>
      </a:lvl3pPr>
      <a:lvl4pPr marL="190741" indent="-27249" algn="l" defTabSz="108995" rtl="0" eaLnBrk="1" latinLnBrk="0" hangingPunct="1">
        <a:lnSpc>
          <a:spcPct val="100000"/>
        </a:lnSpc>
        <a:spcBef>
          <a:spcPts val="60"/>
        </a:spcBef>
        <a:buFont typeface="Arial" panose="020B0604020202020204" pitchFamily="34" charset="0"/>
        <a:buChar char="•"/>
        <a:defRPr sz="338" kern="1200">
          <a:solidFill>
            <a:schemeClr val="tx1"/>
          </a:solidFill>
          <a:latin typeface="+mn-lt"/>
          <a:ea typeface="+mn-ea"/>
          <a:cs typeface="+mn-cs"/>
        </a:defRPr>
      </a:lvl4pPr>
      <a:lvl5pPr marL="245238" indent="-27249" algn="l" defTabSz="108995" rtl="0" eaLnBrk="1" latinLnBrk="0" hangingPunct="1">
        <a:lnSpc>
          <a:spcPct val="100000"/>
        </a:lnSpc>
        <a:spcBef>
          <a:spcPts val="60"/>
        </a:spcBef>
        <a:buFont typeface="Arial" panose="020B0604020202020204" pitchFamily="34" charset="0"/>
        <a:buChar char="•"/>
        <a:defRPr sz="338" kern="1200">
          <a:solidFill>
            <a:schemeClr val="tx1"/>
          </a:solidFill>
          <a:latin typeface="+mn-lt"/>
          <a:ea typeface="+mn-ea"/>
          <a:cs typeface="+mn-cs"/>
        </a:defRPr>
      </a:lvl5pPr>
      <a:lvl6pPr marL="299736" indent="-27249" algn="l" defTabSz="108995" rtl="0" eaLnBrk="1" latinLnBrk="0" hangingPunct="1">
        <a:lnSpc>
          <a:spcPct val="90000"/>
        </a:lnSpc>
        <a:spcBef>
          <a:spcPts val="60"/>
        </a:spcBef>
        <a:buFont typeface="Arial" panose="020B0604020202020204" pitchFamily="34" charset="0"/>
        <a:buChar char="•"/>
        <a:defRPr sz="221" kern="1200">
          <a:solidFill>
            <a:schemeClr val="tx1"/>
          </a:solidFill>
          <a:latin typeface="+mn-lt"/>
          <a:ea typeface="+mn-ea"/>
          <a:cs typeface="+mn-cs"/>
        </a:defRPr>
      </a:lvl6pPr>
      <a:lvl7pPr marL="354233" indent="-27249" algn="l" defTabSz="108995" rtl="0" eaLnBrk="1" latinLnBrk="0" hangingPunct="1">
        <a:lnSpc>
          <a:spcPct val="90000"/>
        </a:lnSpc>
        <a:spcBef>
          <a:spcPts val="60"/>
        </a:spcBef>
        <a:buFont typeface="Arial" panose="020B0604020202020204" pitchFamily="34" charset="0"/>
        <a:buChar char="•"/>
        <a:defRPr sz="221" kern="1200">
          <a:solidFill>
            <a:schemeClr val="tx1"/>
          </a:solidFill>
          <a:latin typeface="+mn-lt"/>
          <a:ea typeface="+mn-ea"/>
          <a:cs typeface="+mn-cs"/>
        </a:defRPr>
      </a:lvl7pPr>
      <a:lvl8pPr marL="408731" indent="-27249" algn="l" defTabSz="108995" rtl="0" eaLnBrk="1" latinLnBrk="0" hangingPunct="1">
        <a:lnSpc>
          <a:spcPct val="90000"/>
        </a:lnSpc>
        <a:spcBef>
          <a:spcPts val="60"/>
        </a:spcBef>
        <a:buFont typeface="Arial" panose="020B0604020202020204" pitchFamily="34" charset="0"/>
        <a:buChar char="•"/>
        <a:defRPr sz="221" kern="1200">
          <a:solidFill>
            <a:schemeClr val="tx1"/>
          </a:solidFill>
          <a:latin typeface="+mn-lt"/>
          <a:ea typeface="+mn-ea"/>
          <a:cs typeface="+mn-cs"/>
        </a:defRPr>
      </a:lvl8pPr>
      <a:lvl9pPr marL="463229" indent="-27249" algn="l" defTabSz="108995" rtl="0" eaLnBrk="1" latinLnBrk="0" hangingPunct="1">
        <a:lnSpc>
          <a:spcPct val="90000"/>
        </a:lnSpc>
        <a:spcBef>
          <a:spcPts val="60"/>
        </a:spcBef>
        <a:buFont typeface="Arial" panose="020B0604020202020204" pitchFamily="34" charset="0"/>
        <a:buChar char="•"/>
        <a:defRPr sz="221" kern="1200">
          <a:solidFill>
            <a:schemeClr val="tx1"/>
          </a:solidFill>
          <a:latin typeface="+mn-lt"/>
          <a:ea typeface="+mn-ea"/>
          <a:cs typeface="+mn-cs"/>
        </a:defRPr>
      </a:lvl9pPr>
    </p:bodyStyle>
    <p:otherStyle>
      <a:defPPr>
        <a:defRPr lang="da-DK"/>
      </a:defPPr>
      <a:lvl1pPr marL="0" algn="l" defTabSz="108995" rtl="0" eaLnBrk="1" latinLnBrk="0" hangingPunct="1">
        <a:defRPr sz="221" kern="1200">
          <a:solidFill>
            <a:schemeClr val="tx1"/>
          </a:solidFill>
          <a:latin typeface="+mn-lt"/>
          <a:ea typeface="+mn-ea"/>
          <a:cs typeface="+mn-cs"/>
        </a:defRPr>
      </a:lvl1pPr>
      <a:lvl2pPr marL="54497" algn="l" defTabSz="108995" rtl="0" eaLnBrk="1" latinLnBrk="0" hangingPunct="1">
        <a:defRPr sz="221" kern="1200">
          <a:solidFill>
            <a:schemeClr val="tx1"/>
          </a:solidFill>
          <a:latin typeface="+mn-lt"/>
          <a:ea typeface="+mn-ea"/>
          <a:cs typeface="+mn-cs"/>
        </a:defRPr>
      </a:lvl2pPr>
      <a:lvl3pPr marL="108995" algn="l" defTabSz="108995" rtl="0" eaLnBrk="1" latinLnBrk="0" hangingPunct="1">
        <a:defRPr sz="221" kern="1200">
          <a:solidFill>
            <a:schemeClr val="tx1"/>
          </a:solidFill>
          <a:latin typeface="+mn-lt"/>
          <a:ea typeface="+mn-ea"/>
          <a:cs typeface="+mn-cs"/>
        </a:defRPr>
      </a:lvl3pPr>
      <a:lvl4pPr marL="163492" algn="l" defTabSz="108995" rtl="0" eaLnBrk="1" latinLnBrk="0" hangingPunct="1">
        <a:defRPr sz="221" kern="1200">
          <a:solidFill>
            <a:schemeClr val="tx1"/>
          </a:solidFill>
          <a:latin typeface="+mn-lt"/>
          <a:ea typeface="+mn-ea"/>
          <a:cs typeface="+mn-cs"/>
        </a:defRPr>
      </a:lvl4pPr>
      <a:lvl5pPr marL="217990" algn="l" defTabSz="108995" rtl="0" eaLnBrk="1" latinLnBrk="0" hangingPunct="1">
        <a:defRPr sz="221" kern="1200">
          <a:solidFill>
            <a:schemeClr val="tx1"/>
          </a:solidFill>
          <a:latin typeface="+mn-lt"/>
          <a:ea typeface="+mn-ea"/>
          <a:cs typeface="+mn-cs"/>
        </a:defRPr>
      </a:lvl5pPr>
      <a:lvl6pPr marL="272487" algn="l" defTabSz="108995" rtl="0" eaLnBrk="1" latinLnBrk="0" hangingPunct="1">
        <a:defRPr sz="221" kern="1200">
          <a:solidFill>
            <a:schemeClr val="tx1"/>
          </a:solidFill>
          <a:latin typeface="+mn-lt"/>
          <a:ea typeface="+mn-ea"/>
          <a:cs typeface="+mn-cs"/>
        </a:defRPr>
      </a:lvl6pPr>
      <a:lvl7pPr marL="326985" algn="l" defTabSz="108995" rtl="0" eaLnBrk="1" latinLnBrk="0" hangingPunct="1">
        <a:defRPr sz="221" kern="1200">
          <a:solidFill>
            <a:schemeClr val="tx1"/>
          </a:solidFill>
          <a:latin typeface="+mn-lt"/>
          <a:ea typeface="+mn-ea"/>
          <a:cs typeface="+mn-cs"/>
        </a:defRPr>
      </a:lvl7pPr>
      <a:lvl8pPr marL="381482" algn="l" defTabSz="108995" rtl="0" eaLnBrk="1" latinLnBrk="0" hangingPunct="1">
        <a:defRPr sz="221" kern="1200">
          <a:solidFill>
            <a:schemeClr val="tx1"/>
          </a:solidFill>
          <a:latin typeface="+mn-lt"/>
          <a:ea typeface="+mn-ea"/>
          <a:cs typeface="+mn-cs"/>
        </a:defRPr>
      </a:lvl8pPr>
      <a:lvl9pPr marL="435980" algn="l" defTabSz="108995" rtl="0" eaLnBrk="1" latinLnBrk="0" hangingPunct="1">
        <a:defRPr sz="22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061" userDrawn="1">
          <p15:clr>
            <a:srgbClr val="F26B43"/>
          </p15:clr>
        </p15:guide>
        <p15:guide id="2" pos="983" userDrawn="1">
          <p15:clr>
            <a:srgbClr val="F26B43"/>
          </p15:clr>
        </p15:guide>
        <p15:guide id="3" pos="193" userDrawn="1">
          <p15:clr>
            <a:srgbClr val="F26B43"/>
          </p15:clr>
        </p15:guide>
        <p15:guide id="4" pos="1735" userDrawn="1">
          <p15:clr>
            <a:srgbClr val="F26B43"/>
          </p15:clr>
        </p15:guide>
        <p15:guide id="5" pos="57" userDrawn="1">
          <p15:clr>
            <a:srgbClr val="F26B43"/>
          </p15:clr>
        </p15:guide>
        <p15:guide id="6" pos="1871" userDrawn="1">
          <p15:clr>
            <a:srgbClr val="F26B43"/>
          </p15:clr>
        </p15:guide>
        <p15:guide id="8" orient="horz" pos="68" userDrawn="1">
          <p15:clr>
            <a:srgbClr val="F26B43"/>
          </p15:clr>
        </p15:guide>
        <p15:guide id="11" orient="horz" pos="6055" userDrawn="1">
          <p15:clr>
            <a:srgbClr val="F26B43"/>
          </p15:clr>
        </p15:guide>
        <p15:guide id="13" orient="horz" pos="340" userDrawn="1">
          <p15:clr>
            <a:srgbClr val="F26B43"/>
          </p15:clr>
        </p15:guide>
        <p15:guide id="16" pos="1085" userDrawn="1">
          <p15:clr>
            <a:srgbClr val="F26B43"/>
          </p15:clr>
        </p15:guide>
        <p15:guide id="17" pos="843" userDrawn="1">
          <p15:clr>
            <a:srgbClr val="F26B43"/>
          </p15:clr>
        </p15:guide>
        <p15:guide id="18" pos="945" userDrawn="1">
          <p15:clr>
            <a:srgbClr val="F26B43"/>
          </p15:clr>
        </p15:guide>
        <p15:guide id="19" pos="1130" userDrawn="1">
          <p15:clr>
            <a:srgbClr val="F26B43"/>
          </p15:clr>
        </p15:guide>
        <p15:guide id="20" pos="798" userDrawn="1">
          <p15:clr>
            <a:srgbClr val="F26B43"/>
          </p15:clr>
        </p15:guide>
        <p15:guide id="21" pos="1599" userDrawn="1">
          <p15:clr>
            <a:srgbClr val="F26B43"/>
          </p15:clr>
        </p15:guide>
        <p15:guide id="23" orient="horz" pos="136" userDrawn="1">
          <p15:clr>
            <a:srgbClr val="F26B43"/>
          </p15:clr>
        </p15:guide>
        <p15:guide id="24" orient="horz" pos="5987" userDrawn="1">
          <p15:clr>
            <a:srgbClr val="F26B43"/>
          </p15:clr>
        </p15:guide>
        <p15:guide id="25" orient="horz" pos="5919" userDrawn="1">
          <p15:clr>
            <a:srgbClr val="F26B43"/>
          </p15:clr>
        </p15:guide>
        <p15:guide id="26" pos="352" userDrawn="1">
          <p15:clr>
            <a:srgbClr val="F26B43"/>
          </p15:clr>
        </p15:guide>
        <p15:guide id="27" orient="horz" pos="204" userDrawn="1">
          <p15:clr>
            <a:srgbClr val="F26B43"/>
          </p15:clr>
        </p15:guide>
        <p15:guide id="28" orient="horz" pos="27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Rektangel 51">
            <a:extLst>
              <a:ext uri="{FF2B5EF4-FFF2-40B4-BE49-F238E27FC236}">
                <a16:creationId xmlns:a16="http://schemas.microsoft.com/office/drawing/2014/main" id="{62B10611-2FAE-2B47-9599-F1AC4A25AC4C}"/>
              </a:ext>
            </a:extLst>
          </p:cNvPr>
          <p:cNvSpPr/>
          <p:nvPr/>
        </p:nvSpPr>
        <p:spPr>
          <a:xfrm>
            <a:off x="89670" y="104353"/>
            <a:ext cx="2880544" cy="16835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ctr" anchorCtr="0" forceAA="0" compatLnSpc="1">
            <a:prstTxWarp prst="textNoShape">
              <a:avLst/>
            </a:prstTxWarp>
            <a:noAutofit/>
          </a:bodyPr>
          <a:lstStyle/>
          <a:p>
            <a:pPr algn="ctr"/>
            <a:endParaRPr lang="da-DK" sz="1200" b="1" err="1">
              <a:solidFill>
                <a:schemeClr val="tx2"/>
              </a:solidFill>
              <a:latin typeface="Work Sans" charset="0"/>
              <a:ea typeface="Work Sans" charset="0"/>
              <a:cs typeface="Work Sans" charset="0"/>
            </a:endParaRPr>
          </a:p>
        </p:txBody>
      </p:sp>
      <p:graphicFrame>
        <p:nvGraphicFramePr>
          <p:cNvPr id="105" name="Tabel 104">
            <a:extLst>
              <a:ext uri="{FF2B5EF4-FFF2-40B4-BE49-F238E27FC236}">
                <a16:creationId xmlns:a16="http://schemas.microsoft.com/office/drawing/2014/main" id="{992AA166-A35D-EB41-8561-4001C752A526}"/>
              </a:ext>
            </a:extLst>
          </p:cNvPr>
          <p:cNvGraphicFramePr>
            <a:graphicFrameLocks noGrp="1"/>
          </p:cNvGraphicFramePr>
          <p:nvPr>
            <p:extLst>
              <p:ext uri="{D42A27DB-BD31-4B8C-83A1-F6EECF244321}">
                <p14:modId xmlns:p14="http://schemas.microsoft.com/office/powerpoint/2010/main" val="1222751332"/>
              </p:ext>
            </p:extLst>
          </p:nvPr>
        </p:nvGraphicFramePr>
        <p:xfrm>
          <a:off x="106905" y="7874456"/>
          <a:ext cx="2870948" cy="1741454"/>
        </p:xfrm>
        <a:graphic>
          <a:graphicData uri="http://schemas.openxmlformats.org/drawingml/2006/table">
            <a:tbl>
              <a:tblPr firstRow="1" bandRow="1">
                <a:tableStyleId>{5C22544A-7EE6-4342-B048-85BDC9FD1C3A}</a:tableStyleId>
              </a:tblPr>
              <a:tblGrid>
                <a:gridCol w="2870948">
                  <a:extLst>
                    <a:ext uri="{9D8B030D-6E8A-4147-A177-3AD203B41FA5}">
                      <a16:colId xmlns:a16="http://schemas.microsoft.com/office/drawing/2014/main" val="870602208"/>
                    </a:ext>
                  </a:extLst>
                </a:gridCol>
              </a:tblGrid>
              <a:tr h="248964">
                <a:tc>
                  <a:txBody>
                    <a:bodyPr/>
                    <a:lstStyle/>
                    <a:p>
                      <a:pPr>
                        <a:spcAft>
                          <a:spcPts val="600"/>
                        </a:spcAft>
                      </a:pPr>
                      <a:r>
                        <a:rPr lang="da-DK" sz="800" b="1">
                          <a:solidFill>
                            <a:schemeClr val="tx1"/>
                          </a:solidFill>
                        </a:rPr>
                        <a:t>Hvad skal jeg gøre som beredskabsleder, når jeg har aktiveret beredskabet?</a:t>
                      </a:r>
                      <a:endParaRPr lang="da-DK" sz="800">
                        <a:solidFill>
                          <a:schemeClr val="tx1"/>
                        </a:solidFill>
                      </a:endParaRPr>
                    </a:p>
                  </a:txBody>
                  <a:tcPr marL="0" marR="0" marT="0" marB="3600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465080481"/>
                  </a:ext>
                </a:extLst>
              </a:tr>
              <a:tr h="1461614">
                <a:tc>
                  <a:txBody>
                    <a:bodyPr/>
                    <a:lstStyle/>
                    <a:p>
                      <a:pPr marL="108000" indent="-108000">
                        <a:spcAft>
                          <a:spcPts val="300"/>
                        </a:spcAft>
                        <a:buFont typeface="Arial" panose="020B0604020202020204" pitchFamily="34" charset="0"/>
                        <a:buChar char="•"/>
                      </a:pPr>
                      <a:r>
                        <a:rPr lang="da-DK" sz="650">
                          <a:solidFill>
                            <a:schemeClr val="tx2"/>
                          </a:solidFill>
                        </a:rPr>
                        <a:t>Forstå omfanget af hændelsen.</a:t>
                      </a:r>
                    </a:p>
                    <a:p>
                      <a:pPr marL="108000" indent="-108000">
                        <a:spcAft>
                          <a:spcPts val="300"/>
                        </a:spcAft>
                        <a:buFont typeface="Arial" panose="020B0604020202020204" pitchFamily="34" charset="0"/>
                        <a:buChar char="•"/>
                      </a:pPr>
                      <a:r>
                        <a:rPr lang="da-DK" sz="650">
                          <a:solidFill>
                            <a:schemeClr val="tx2"/>
                          </a:solidFill>
                        </a:rPr>
                        <a:t>Sikre at alle relevante medlemmer i beredskabsorganisationen er informeret om hændelsen og indkaldt til første møde.</a:t>
                      </a:r>
                    </a:p>
                    <a:p>
                      <a:pPr marL="108000" indent="-108000">
                        <a:spcAft>
                          <a:spcPts val="300"/>
                        </a:spcAft>
                        <a:buFont typeface="Arial" panose="020B0604020202020204" pitchFamily="34" charset="0"/>
                        <a:buChar char="•"/>
                      </a:pPr>
                      <a:r>
                        <a:rPr lang="da-DK" sz="650">
                          <a:solidFill>
                            <a:schemeClr val="tx2"/>
                          </a:solidFill>
                        </a:rPr>
                        <a:t>Informér databeskyttelsesrådgiveren hvis hændelsen omfatter persondata.</a:t>
                      </a:r>
                    </a:p>
                    <a:p>
                      <a:pPr marL="108000" indent="-108000">
                        <a:spcAft>
                          <a:spcPts val="300"/>
                        </a:spcAft>
                        <a:buFont typeface="Arial" panose="020B0604020202020204" pitchFamily="34" charset="0"/>
                        <a:buChar char="•"/>
                      </a:pPr>
                      <a:r>
                        <a:rPr lang="da-DK" sz="650" kern="1200">
                          <a:solidFill>
                            <a:schemeClr val="tx2"/>
                          </a:solidFill>
                          <a:latin typeface="+mn-lt"/>
                          <a:ea typeface="+mn-ea"/>
                          <a:cs typeface="+mn-cs"/>
                        </a:rPr>
                        <a:t>Sikre sig at beredskabets bemanding er tilstrækkelig til at håndtere situationen </a:t>
                      </a:r>
                    </a:p>
                    <a:p>
                      <a:pPr marL="108000" indent="-108000">
                        <a:spcAft>
                          <a:spcPts val="300"/>
                        </a:spcAft>
                        <a:buFont typeface="Arial" panose="020B0604020202020204" pitchFamily="34" charset="0"/>
                        <a:buChar char="•"/>
                      </a:pPr>
                      <a:r>
                        <a:rPr lang="da-DK" sz="650">
                          <a:solidFill>
                            <a:schemeClr val="tx2"/>
                          </a:solidFill>
                        </a:rPr>
                        <a:t>Gennemfør første kald eller møde for beredskabsledelsen.</a:t>
                      </a:r>
                    </a:p>
                    <a:p>
                      <a:pPr marL="108000" indent="-108000">
                        <a:spcAft>
                          <a:spcPts val="300"/>
                        </a:spcAft>
                        <a:buFont typeface="Arial" panose="020B0604020202020204" pitchFamily="34" charset="0"/>
                        <a:buChar char="•"/>
                      </a:pPr>
                      <a:r>
                        <a:rPr lang="da-DK" sz="650">
                          <a:solidFill>
                            <a:schemeClr val="tx2"/>
                          </a:solidFill>
                        </a:rPr>
                        <a:t>Aftal på mødet hvad og hvornår der indledningsvist skal kommunikeres internt og eksternt.</a:t>
                      </a:r>
                    </a:p>
                    <a:p>
                      <a:pPr marL="108000" indent="-108000">
                        <a:spcAft>
                          <a:spcPts val="300"/>
                        </a:spcAft>
                        <a:buFont typeface="Arial" panose="020B0604020202020204" pitchFamily="34" charset="0"/>
                        <a:buChar char="•"/>
                      </a:pPr>
                      <a:endParaRPr lang="da-DK" sz="650">
                        <a:solidFill>
                          <a:schemeClr val="tx2"/>
                        </a:solidFill>
                      </a:endParaRPr>
                    </a:p>
                  </a:txBody>
                  <a:tcPr marL="18000" marR="0" marT="18000" marB="1800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133813580"/>
                  </a:ext>
                </a:extLst>
              </a:tr>
            </a:tbl>
          </a:graphicData>
        </a:graphic>
      </p:graphicFrame>
      <p:sp>
        <p:nvSpPr>
          <p:cNvPr id="16" name="TextBox 38">
            <a:extLst>
              <a:ext uri="{FF2B5EF4-FFF2-40B4-BE49-F238E27FC236}">
                <a16:creationId xmlns:a16="http://schemas.microsoft.com/office/drawing/2014/main" id="{5460963D-C5E1-C24A-B434-284B26BDFE8F}"/>
              </a:ext>
            </a:extLst>
          </p:cNvPr>
          <p:cNvSpPr txBox="1"/>
          <p:nvPr/>
        </p:nvSpPr>
        <p:spPr>
          <a:xfrm>
            <a:off x="306388" y="543935"/>
            <a:ext cx="2232025" cy="1034334"/>
          </a:xfrm>
          <a:prstGeom prst="rect">
            <a:avLst/>
          </a:prstGeom>
          <a:noFill/>
        </p:spPr>
        <p:txBody>
          <a:bodyPr wrap="square" lIns="0" tIns="0" rIns="0" bIns="0" rtlCol="0">
            <a:noAutofit/>
          </a:bodyPr>
          <a:lstStyle/>
          <a:p>
            <a:pPr indent="-274320"/>
            <a:r>
              <a:rPr lang="da-DK" sz="900" b="1"/>
              <a:t>Miniberedskabsplan </a:t>
            </a:r>
          </a:p>
          <a:p>
            <a:pPr indent="-274320"/>
            <a:r>
              <a:rPr lang="da-DK" sz="800"/>
              <a:t>Udstedt (Indsæt dato for udstedelse)</a:t>
            </a:r>
          </a:p>
          <a:p>
            <a:pPr indent="-274320">
              <a:spcAft>
                <a:spcPts val="200"/>
              </a:spcAft>
            </a:pPr>
            <a:r>
              <a:rPr lang="da-DK" sz="700" b="1">
                <a:solidFill>
                  <a:schemeClr val="tx2"/>
                </a:solidFill>
              </a:rPr>
              <a:t>Brug dette kort, når I oplever en krise, som supplement til kommunens beredskabsplan.</a:t>
            </a:r>
          </a:p>
        </p:txBody>
      </p:sp>
      <p:sp>
        <p:nvSpPr>
          <p:cNvPr id="18" name="TextBox 1">
            <a:extLst>
              <a:ext uri="{FF2B5EF4-FFF2-40B4-BE49-F238E27FC236}">
                <a16:creationId xmlns:a16="http://schemas.microsoft.com/office/drawing/2014/main" id="{981EBDB9-09DD-7945-8BAA-92B31BC93270}"/>
              </a:ext>
            </a:extLst>
          </p:cNvPr>
          <p:cNvSpPr txBox="1"/>
          <p:nvPr/>
        </p:nvSpPr>
        <p:spPr>
          <a:xfrm>
            <a:off x="1837973" y="6355754"/>
            <a:ext cx="1222727" cy="1309322"/>
          </a:xfrm>
          <a:prstGeom prst="rect">
            <a:avLst/>
          </a:prstGeom>
          <a:solidFill>
            <a:srgbClr val="F3F2F0"/>
          </a:solidFill>
          <a:ln>
            <a:noFill/>
          </a:ln>
        </p:spPr>
        <p:txBody>
          <a:bodyPr wrap="square" lIns="72000" tIns="72000" rIns="90000" bIns="72000" rtlCol="0">
            <a:noAutofit/>
          </a:bodyPr>
          <a:lstStyle/>
          <a:p>
            <a:pPr>
              <a:spcBef>
                <a:spcPts val="300"/>
              </a:spcBef>
            </a:pPr>
            <a:r>
              <a:rPr lang="da-DK" sz="600" i="1" dirty="0">
                <a:solidFill>
                  <a:schemeClr val="tx2"/>
                </a:solidFill>
              </a:rPr>
              <a:t>Beredskabsledelsen:</a:t>
            </a:r>
          </a:p>
          <a:p>
            <a:pPr marL="72000" indent="-72000">
              <a:buFont typeface="Arial" panose="020B0604020202020204" pitchFamily="34" charset="0"/>
              <a:buChar char="•"/>
            </a:pPr>
            <a:r>
              <a:rPr lang="da-DK" sz="600" dirty="0">
                <a:solidFill>
                  <a:schemeClr val="tx2"/>
                </a:solidFill>
              </a:rPr>
              <a:t>Beredskabslederen</a:t>
            </a:r>
          </a:p>
          <a:p>
            <a:pPr marL="72000" indent="-72000">
              <a:buFont typeface="Arial" panose="020B0604020202020204" pitchFamily="34" charset="0"/>
              <a:buChar char="•"/>
            </a:pPr>
            <a:r>
              <a:rPr lang="da-DK" sz="600" dirty="0">
                <a:solidFill>
                  <a:schemeClr val="tx2"/>
                </a:solidFill>
              </a:rPr>
              <a:t>Beredskabskoordinator</a:t>
            </a:r>
          </a:p>
          <a:p>
            <a:pPr marL="72000" indent="-72000">
              <a:buFont typeface="Arial" panose="020B0604020202020204" pitchFamily="34" charset="0"/>
              <a:buChar char="•"/>
            </a:pPr>
            <a:r>
              <a:rPr lang="da-DK" sz="600" dirty="0">
                <a:solidFill>
                  <a:schemeClr val="tx2"/>
                </a:solidFill>
              </a:rPr>
              <a:t>Kommunikationsansvarlig</a:t>
            </a:r>
          </a:p>
          <a:p>
            <a:pPr marL="72000" indent="-72000">
              <a:buFont typeface="Arial" panose="020B0604020202020204" pitchFamily="34" charset="0"/>
              <a:buChar char="•"/>
            </a:pPr>
            <a:r>
              <a:rPr lang="da-DK" sz="600" dirty="0">
                <a:solidFill>
                  <a:schemeClr val="tx2"/>
                </a:solidFill>
              </a:rPr>
              <a:t>Sekretær/logfører</a:t>
            </a:r>
          </a:p>
          <a:p>
            <a:pPr marL="72000" indent="-72000">
              <a:buFont typeface="Arial" panose="020B0604020202020204" pitchFamily="34" charset="0"/>
              <a:buChar char="•"/>
            </a:pPr>
            <a:r>
              <a:rPr lang="da-DK" sz="600" dirty="0">
                <a:solidFill>
                  <a:schemeClr val="tx2"/>
                </a:solidFill>
              </a:rPr>
              <a:t>It-chef hvis denne ikke allerede har en rolle i beredskabet</a:t>
            </a:r>
          </a:p>
          <a:p>
            <a:pPr marL="72000" indent="-72000">
              <a:buFont typeface="Arial" panose="020B0604020202020204" pitchFamily="34" charset="0"/>
              <a:buChar char="•"/>
            </a:pPr>
            <a:r>
              <a:rPr lang="da-DK" sz="600">
                <a:solidFill>
                  <a:schemeClr val="tx2"/>
                </a:solidFill>
              </a:rPr>
              <a:t>Fagchef(er) fra berørte områder.</a:t>
            </a:r>
          </a:p>
          <a:p>
            <a:endParaRPr lang="da-DK" sz="600" i="1" dirty="0">
              <a:solidFill>
                <a:schemeClr val="tx2"/>
              </a:solidFill>
            </a:endParaRPr>
          </a:p>
        </p:txBody>
      </p:sp>
      <p:graphicFrame>
        <p:nvGraphicFramePr>
          <p:cNvPr id="108" name="Tabel 107">
            <a:extLst>
              <a:ext uri="{FF2B5EF4-FFF2-40B4-BE49-F238E27FC236}">
                <a16:creationId xmlns:a16="http://schemas.microsoft.com/office/drawing/2014/main" id="{63CA766E-772C-2948-B6F3-CFB23973EC57}"/>
              </a:ext>
            </a:extLst>
          </p:cNvPr>
          <p:cNvGraphicFramePr>
            <a:graphicFrameLocks noGrp="1"/>
          </p:cNvGraphicFramePr>
          <p:nvPr>
            <p:extLst>
              <p:ext uri="{D42A27DB-BD31-4B8C-83A1-F6EECF244321}">
                <p14:modId xmlns:p14="http://schemas.microsoft.com/office/powerpoint/2010/main" val="3838929653"/>
              </p:ext>
            </p:extLst>
          </p:nvPr>
        </p:nvGraphicFramePr>
        <p:xfrm>
          <a:off x="94855" y="3979363"/>
          <a:ext cx="2865371" cy="1816155"/>
        </p:xfrm>
        <a:graphic>
          <a:graphicData uri="http://schemas.openxmlformats.org/drawingml/2006/table">
            <a:tbl>
              <a:tblPr firstRow="1" bandRow="1">
                <a:tableStyleId>{5C22544A-7EE6-4342-B048-85BDC9FD1C3A}</a:tableStyleId>
              </a:tblPr>
              <a:tblGrid>
                <a:gridCol w="956399">
                  <a:extLst>
                    <a:ext uri="{9D8B030D-6E8A-4147-A177-3AD203B41FA5}">
                      <a16:colId xmlns:a16="http://schemas.microsoft.com/office/drawing/2014/main" val="2219371096"/>
                    </a:ext>
                  </a:extLst>
                </a:gridCol>
                <a:gridCol w="954486">
                  <a:extLst>
                    <a:ext uri="{9D8B030D-6E8A-4147-A177-3AD203B41FA5}">
                      <a16:colId xmlns:a16="http://schemas.microsoft.com/office/drawing/2014/main" val="76760821"/>
                    </a:ext>
                  </a:extLst>
                </a:gridCol>
                <a:gridCol w="954486">
                  <a:extLst>
                    <a:ext uri="{9D8B030D-6E8A-4147-A177-3AD203B41FA5}">
                      <a16:colId xmlns:a16="http://schemas.microsoft.com/office/drawing/2014/main" val="4200898418"/>
                    </a:ext>
                  </a:extLst>
                </a:gridCol>
              </a:tblGrid>
              <a:tr h="159725">
                <a:tc gridSpan="3">
                  <a:txBody>
                    <a:bodyPr/>
                    <a:lstStyle/>
                    <a:p>
                      <a:pPr marL="0" marR="0" lvl="0" indent="0" algn="l" defTabSz="108995" rtl="0" eaLnBrk="1" fontAlgn="auto" latinLnBrk="0" hangingPunct="1">
                        <a:lnSpc>
                          <a:spcPct val="100000"/>
                        </a:lnSpc>
                        <a:spcBef>
                          <a:spcPts val="0"/>
                        </a:spcBef>
                        <a:spcAft>
                          <a:spcPts val="0"/>
                        </a:spcAft>
                        <a:buClrTx/>
                        <a:buSzTx/>
                        <a:buFontTx/>
                        <a:buNone/>
                        <a:tabLst/>
                        <a:defRPr/>
                      </a:pPr>
                      <a:r>
                        <a:rPr lang="da-DK" sz="800" b="1" kern="1200" noProof="0">
                          <a:solidFill>
                            <a:schemeClr val="tx1"/>
                          </a:solidFill>
                          <a:effectLst/>
                          <a:latin typeface="+mn-lt"/>
                          <a:ea typeface="+mn-ea"/>
                          <a:cs typeface="+mn-cs"/>
                        </a:rPr>
                        <a:t>Hvordan aktiverer jeg beredskabet</a:t>
                      </a:r>
                      <a:r>
                        <a:rPr lang="da-DK" sz="800" b="1" kern="1200">
                          <a:solidFill>
                            <a:schemeClr val="tx1"/>
                          </a:solidFill>
                          <a:effectLst/>
                          <a:latin typeface="+mn-lt"/>
                          <a:ea typeface="+mn-ea"/>
                          <a:cs typeface="+mn-cs"/>
                        </a:rPr>
                        <a:t>? </a:t>
                      </a:r>
                    </a:p>
                  </a:txBody>
                  <a:tcPr marL="0" marR="18000" marT="0" marB="18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endParaRPr lang="da-DK" sz="700"/>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tc hMerge="1">
                  <a:txBody>
                    <a:bodyPr/>
                    <a:lstStyle/>
                    <a:p>
                      <a:endParaRPr lang="da-DK" sz="700"/>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1376330521"/>
                  </a:ext>
                </a:extLst>
              </a:tr>
              <a:tr h="548755">
                <a:tc gridSpan="3">
                  <a:txBody>
                    <a:bodyPr/>
                    <a:lstStyle/>
                    <a:p>
                      <a:pPr marL="0" lvl="0" indent="0">
                        <a:lnSpc>
                          <a:spcPct val="100000"/>
                        </a:lnSpc>
                        <a:spcAft>
                          <a:spcPts val="500"/>
                        </a:spcAft>
                        <a:buFont typeface="Arial" panose="020B0604020202020204" pitchFamily="34" charset="0"/>
                        <a:buNone/>
                      </a:pPr>
                      <a:r>
                        <a:rPr lang="da-DK" sz="700" kern="1200">
                          <a:solidFill>
                            <a:schemeClr val="tx2"/>
                          </a:solidFill>
                          <a:effectLst/>
                          <a:latin typeface="+mn-lt"/>
                          <a:ea typeface="+mn-ea"/>
                          <a:cs typeface="+mn-cs"/>
                        </a:rPr>
                        <a:t>Hvis en kritisk informationssikkerhedshændelse anmeldes til  beredskabslederen, vil denne person beslutte om beredskabet skal aktiveres. </a:t>
                      </a:r>
                    </a:p>
                  </a:txBody>
                  <a:tcPr marL="0" marR="18000" marT="18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endParaRPr lang="da-DK" sz="700"/>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tc hMerge="1">
                  <a:txBody>
                    <a:bodyPr/>
                    <a:lstStyle/>
                    <a:p>
                      <a:endParaRPr lang="da-DK" sz="700"/>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solidFill>
                  </a:tcPr>
                </a:tc>
                <a:extLst>
                  <a:ext uri="{0D108BD9-81ED-4DB2-BD59-A6C34878D82A}">
                    <a16:rowId xmlns:a16="http://schemas.microsoft.com/office/drawing/2014/main" val="199944993"/>
                  </a:ext>
                </a:extLst>
              </a:tr>
              <a:tr h="278706">
                <a:tc gridSpan="3">
                  <a:txBody>
                    <a:bodyPr/>
                    <a:lstStyle/>
                    <a:p>
                      <a:pPr marL="0" marR="0" lvl="0" indent="0" algn="l" defTabSz="108995" rtl="0" eaLnBrk="1" fontAlgn="auto" latinLnBrk="0" hangingPunct="1">
                        <a:lnSpc>
                          <a:spcPct val="100000"/>
                        </a:lnSpc>
                        <a:spcBef>
                          <a:spcPts val="0"/>
                        </a:spcBef>
                        <a:spcAft>
                          <a:spcPts val="500"/>
                        </a:spcAft>
                        <a:buClrTx/>
                        <a:buSzTx/>
                        <a:buFont typeface="Arial" panose="020B0604020202020204" pitchFamily="34" charset="0"/>
                        <a:buNone/>
                        <a:tabLst/>
                        <a:defRPr/>
                      </a:pPr>
                      <a:r>
                        <a:rPr lang="da-DK" sz="700" b="1" kern="1200" noProof="0">
                          <a:solidFill>
                            <a:schemeClr val="tx2"/>
                          </a:solidFill>
                          <a:effectLst/>
                          <a:latin typeface="+mn-lt"/>
                          <a:ea typeface="+mn-ea"/>
                          <a:cs typeface="+mn-cs"/>
                        </a:rPr>
                        <a:t>Aktivering af beredskabet indebærer:</a:t>
                      </a:r>
                    </a:p>
                    <a:p>
                      <a:pPr marL="0" marR="0" lvl="0" indent="0" algn="l" defTabSz="108995" rtl="0" eaLnBrk="1" fontAlgn="auto" latinLnBrk="0" hangingPunct="1">
                        <a:lnSpc>
                          <a:spcPct val="100000"/>
                        </a:lnSpc>
                        <a:spcBef>
                          <a:spcPts val="0"/>
                        </a:spcBef>
                        <a:spcAft>
                          <a:spcPts val="500"/>
                        </a:spcAft>
                        <a:buClrTx/>
                        <a:buSzTx/>
                        <a:buFont typeface="Arial" panose="020B0604020202020204" pitchFamily="34" charset="0"/>
                        <a:buNone/>
                        <a:tabLst/>
                        <a:defRPr/>
                      </a:pPr>
                      <a:r>
                        <a:rPr lang="da-DK" sz="700" b="1" kern="1200" noProof="0">
                          <a:solidFill>
                            <a:schemeClr val="tx2"/>
                          </a:solidFill>
                          <a:effectLst/>
                          <a:latin typeface="+mn-lt"/>
                          <a:ea typeface="+mn-ea"/>
                          <a:cs typeface="+mn-cs"/>
                        </a:rPr>
                        <a:t> </a:t>
                      </a:r>
                    </a:p>
                  </a:txBody>
                  <a:tcPr marL="0" marR="18000" marT="18000" marB="36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3528134412"/>
                  </a:ext>
                </a:extLst>
              </a:tr>
              <a:tr h="111076">
                <a:tc>
                  <a:txBody>
                    <a:bodyPr/>
                    <a:lstStyle/>
                    <a:p>
                      <a:endParaRPr lang="da-DK" sz="600"/>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da-DK" sz="600"/>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da-DK" sz="600"/>
                    </a:p>
                  </a:txBody>
                  <a:tcPr marL="0" marR="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624053890"/>
                  </a:ext>
                </a:extLst>
              </a:tr>
              <a:tr h="665739">
                <a:tc>
                  <a:txBody>
                    <a:bodyPr/>
                    <a:lstStyle/>
                    <a:p>
                      <a:pPr marL="0" marR="0" lvl="0" indent="0" algn="ctr" defTabSz="108995" rtl="0" eaLnBrk="1" fontAlgn="auto" latinLnBrk="0" hangingPunct="1">
                        <a:lnSpc>
                          <a:spcPct val="100000"/>
                        </a:lnSpc>
                        <a:spcBef>
                          <a:spcPts val="0"/>
                        </a:spcBef>
                        <a:spcAft>
                          <a:spcPts val="0"/>
                        </a:spcAft>
                        <a:buClrTx/>
                        <a:buSzTx/>
                        <a:buFontTx/>
                        <a:buNone/>
                        <a:tabLst/>
                        <a:defRPr/>
                      </a:pPr>
                      <a:r>
                        <a:rPr lang="da-DK" sz="600">
                          <a:solidFill>
                            <a:schemeClr val="tx1"/>
                          </a:solidFill>
                        </a:rPr>
                        <a:t>Beredskabslederen indkalder beredskabet direkte eller via telefon.</a:t>
                      </a:r>
                    </a:p>
                  </a:txBody>
                  <a:tcPr marL="54000" marR="54000" marT="108000" marB="18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108995" rtl="0" eaLnBrk="1" fontAlgn="auto" latinLnBrk="0" hangingPunct="1">
                        <a:lnSpc>
                          <a:spcPct val="100000"/>
                        </a:lnSpc>
                        <a:spcBef>
                          <a:spcPts val="0"/>
                        </a:spcBef>
                        <a:spcAft>
                          <a:spcPts val="0"/>
                        </a:spcAft>
                        <a:buClrTx/>
                        <a:buSzTx/>
                        <a:buFontTx/>
                        <a:buNone/>
                        <a:tabLst/>
                        <a:defRPr/>
                      </a:pPr>
                      <a:r>
                        <a:rPr lang="da-DK" sz="600">
                          <a:solidFill>
                            <a:schemeClr val="tx1"/>
                          </a:solidFill>
                        </a:rPr>
                        <a:t>Beredskabslederen underretter direktionen og andre relevante om situationen</a:t>
                      </a:r>
                    </a:p>
                  </a:txBody>
                  <a:tcPr marL="54000" marR="54000" marT="108000" marB="18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108995" rtl="0" eaLnBrk="1" fontAlgn="auto" latinLnBrk="0" hangingPunct="1">
                        <a:lnSpc>
                          <a:spcPct val="100000"/>
                        </a:lnSpc>
                        <a:spcBef>
                          <a:spcPts val="0"/>
                        </a:spcBef>
                        <a:spcAft>
                          <a:spcPts val="0"/>
                        </a:spcAft>
                        <a:buClrTx/>
                        <a:buSzTx/>
                        <a:buFontTx/>
                        <a:buNone/>
                        <a:tabLst/>
                        <a:defRPr/>
                      </a:pPr>
                      <a:r>
                        <a:rPr lang="da-DK" sz="600">
                          <a:solidFill>
                            <a:schemeClr val="tx1"/>
                          </a:solidFill>
                        </a:rPr>
                        <a:t>Beredskabslederen underretter </a:t>
                      </a:r>
                      <a:r>
                        <a:rPr lang="da-DK" sz="600" err="1">
                          <a:solidFill>
                            <a:schemeClr val="tx1"/>
                          </a:solidFill>
                        </a:rPr>
                        <a:t>DPO’en</a:t>
                      </a:r>
                      <a:r>
                        <a:rPr lang="da-DK" sz="600">
                          <a:solidFill>
                            <a:schemeClr val="tx1"/>
                          </a:solidFill>
                        </a:rPr>
                        <a:t> såfremt behandling af persondata er, eller kan blive, involveret.</a:t>
                      </a:r>
                    </a:p>
                  </a:txBody>
                  <a:tcPr marL="54000" marR="54000" marT="108000" marB="1800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981440700"/>
                  </a:ext>
                </a:extLst>
              </a:tr>
            </a:tbl>
          </a:graphicData>
        </a:graphic>
      </p:graphicFrame>
      <p:grpSp>
        <p:nvGrpSpPr>
          <p:cNvPr id="139" name="Gruppe 138">
            <a:extLst>
              <a:ext uri="{FF2B5EF4-FFF2-40B4-BE49-F238E27FC236}">
                <a16:creationId xmlns:a16="http://schemas.microsoft.com/office/drawing/2014/main" id="{FEE50BA1-F48E-CF4C-90EE-7422163254D0}"/>
              </a:ext>
            </a:extLst>
          </p:cNvPr>
          <p:cNvGrpSpPr/>
          <p:nvPr/>
        </p:nvGrpSpPr>
        <p:grpSpPr>
          <a:xfrm>
            <a:off x="2384672" y="4897223"/>
            <a:ext cx="216000" cy="216000"/>
            <a:chOff x="-1055773" y="5028434"/>
            <a:chExt cx="216000" cy="216000"/>
          </a:xfrm>
        </p:grpSpPr>
        <p:sp>
          <p:nvSpPr>
            <p:cNvPr id="137" name="Ellipse 136">
              <a:extLst>
                <a:ext uri="{FF2B5EF4-FFF2-40B4-BE49-F238E27FC236}">
                  <a16:creationId xmlns:a16="http://schemas.microsoft.com/office/drawing/2014/main" id="{74302869-F193-174D-A71A-889FEBF50347}"/>
                </a:ext>
              </a:extLst>
            </p:cNvPr>
            <p:cNvSpPr/>
            <p:nvPr/>
          </p:nvSpPr>
          <p:spPr>
            <a:xfrm>
              <a:off x="-1055773" y="5028434"/>
              <a:ext cx="216000" cy="21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ctr" anchorCtr="0" forceAA="0" compatLnSpc="1">
              <a:prstTxWarp prst="textNoShape">
                <a:avLst/>
              </a:prstTxWarp>
              <a:noAutofit/>
            </a:bodyPr>
            <a:lstStyle/>
            <a:p>
              <a:pPr algn="ctr"/>
              <a:endParaRPr lang="da-DK" sz="1200" b="1" err="1">
                <a:solidFill>
                  <a:schemeClr val="tx2"/>
                </a:solidFill>
                <a:latin typeface="Work Sans" charset="0"/>
                <a:ea typeface="Work Sans" charset="0"/>
                <a:cs typeface="Work Sans" charset="0"/>
              </a:endParaRPr>
            </a:p>
          </p:txBody>
        </p:sp>
        <p:pic>
          <p:nvPicPr>
            <p:cNvPr id="119" name="Billede 118" descr="Et billede, der indeholder tegning&#10;&#10;Automatisk genereret beskrivelse">
              <a:extLst>
                <a:ext uri="{FF2B5EF4-FFF2-40B4-BE49-F238E27FC236}">
                  <a16:creationId xmlns:a16="http://schemas.microsoft.com/office/drawing/2014/main" id="{D4F0EE6E-DE62-9D4A-9441-D27DD360473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9773" y="5064434"/>
              <a:ext cx="144000" cy="144000"/>
            </a:xfrm>
            <a:prstGeom prst="rect">
              <a:avLst/>
            </a:prstGeom>
          </p:spPr>
        </p:pic>
      </p:grpSp>
      <p:grpSp>
        <p:nvGrpSpPr>
          <p:cNvPr id="140" name="Gruppe 139">
            <a:extLst>
              <a:ext uri="{FF2B5EF4-FFF2-40B4-BE49-F238E27FC236}">
                <a16:creationId xmlns:a16="http://schemas.microsoft.com/office/drawing/2014/main" id="{97146879-F351-B242-BFBD-47BD8628ACA7}"/>
              </a:ext>
            </a:extLst>
          </p:cNvPr>
          <p:cNvGrpSpPr/>
          <p:nvPr/>
        </p:nvGrpSpPr>
        <p:grpSpPr>
          <a:xfrm>
            <a:off x="1420627" y="4897223"/>
            <a:ext cx="216000" cy="216000"/>
            <a:chOff x="-1411109" y="5028434"/>
            <a:chExt cx="216000" cy="216000"/>
          </a:xfrm>
        </p:grpSpPr>
        <p:sp>
          <p:nvSpPr>
            <p:cNvPr id="136" name="Ellipse 135">
              <a:extLst>
                <a:ext uri="{FF2B5EF4-FFF2-40B4-BE49-F238E27FC236}">
                  <a16:creationId xmlns:a16="http://schemas.microsoft.com/office/drawing/2014/main" id="{301974CA-3751-7F4E-93C0-A241C15EDD17}"/>
                </a:ext>
              </a:extLst>
            </p:cNvPr>
            <p:cNvSpPr/>
            <p:nvPr/>
          </p:nvSpPr>
          <p:spPr>
            <a:xfrm>
              <a:off x="-1411109" y="5028434"/>
              <a:ext cx="216000" cy="21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ctr" anchorCtr="0" forceAA="0" compatLnSpc="1">
              <a:prstTxWarp prst="textNoShape">
                <a:avLst/>
              </a:prstTxWarp>
              <a:noAutofit/>
            </a:bodyPr>
            <a:lstStyle/>
            <a:p>
              <a:pPr algn="ctr"/>
              <a:endParaRPr lang="da-DK" sz="1200" b="1" err="1">
                <a:solidFill>
                  <a:schemeClr val="tx2"/>
                </a:solidFill>
                <a:latin typeface="Work Sans" charset="0"/>
                <a:ea typeface="Work Sans" charset="0"/>
                <a:cs typeface="Work Sans" charset="0"/>
              </a:endParaRPr>
            </a:p>
          </p:txBody>
        </p:sp>
        <p:pic>
          <p:nvPicPr>
            <p:cNvPr id="122" name="Billede 121" descr="Et billede, der indeholder tegning, lys&#10;&#10;Automatisk genereret beskrivelse">
              <a:extLst>
                <a:ext uri="{FF2B5EF4-FFF2-40B4-BE49-F238E27FC236}">
                  <a16:creationId xmlns:a16="http://schemas.microsoft.com/office/drawing/2014/main" id="{38C2732A-EDD0-784D-8748-95A22728D1D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75109" y="5064434"/>
              <a:ext cx="144000" cy="144000"/>
            </a:xfrm>
            <a:prstGeom prst="rect">
              <a:avLst/>
            </a:prstGeom>
          </p:spPr>
        </p:pic>
      </p:grpSp>
      <p:grpSp>
        <p:nvGrpSpPr>
          <p:cNvPr id="141" name="Gruppe 140">
            <a:extLst>
              <a:ext uri="{FF2B5EF4-FFF2-40B4-BE49-F238E27FC236}">
                <a16:creationId xmlns:a16="http://schemas.microsoft.com/office/drawing/2014/main" id="{8A148EF8-D934-1C4E-8123-B6B7FA3A8B18}"/>
              </a:ext>
            </a:extLst>
          </p:cNvPr>
          <p:cNvGrpSpPr/>
          <p:nvPr/>
        </p:nvGrpSpPr>
        <p:grpSpPr>
          <a:xfrm>
            <a:off x="454006" y="4897223"/>
            <a:ext cx="216000" cy="216000"/>
            <a:chOff x="-1767955" y="5028434"/>
            <a:chExt cx="216000" cy="216000"/>
          </a:xfrm>
        </p:grpSpPr>
        <p:sp>
          <p:nvSpPr>
            <p:cNvPr id="138" name="Ellipse 137">
              <a:extLst>
                <a:ext uri="{FF2B5EF4-FFF2-40B4-BE49-F238E27FC236}">
                  <a16:creationId xmlns:a16="http://schemas.microsoft.com/office/drawing/2014/main" id="{D62E3AD2-5FBD-BF41-B30C-583CE51A17EB}"/>
                </a:ext>
              </a:extLst>
            </p:cNvPr>
            <p:cNvSpPr/>
            <p:nvPr/>
          </p:nvSpPr>
          <p:spPr>
            <a:xfrm>
              <a:off x="-1767955" y="5028434"/>
              <a:ext cx="216000" cy="21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ctr" anchorCtr="0" forceAA="0" compatLnSpc="1">
              <a:prstTxWarp prst="textNoShape">
                <a:avLst/>
              </a:prstTxWarp>
              <a:noAutofit/>
            </a:bodyPr>
            <a:lstStyle/>
            <a:p>
              <a:pPr algn="ctr"/>
              <a:endParaRPr lang="da-DK" sz="1200" b="1" err="1">
                <a:solidFill>
                  <a:schemeClr val="tx2"/>
                </a:solidFill>
                <a:latin typeface="Work Sans" charset="0"/>
                <a:ea typeface="Work Sans" charset="0"/>
                <a:cs typeface="Work Sans" charset="0"/>
              </a:endParaRPr>
            </a:p>
          </p:txBody>
        </p:sp>
        <p:pic>
          <p:nvPicPr>
            <p:cNvPr id="124" name="Billede 123" descr="Et billede, der indeholder tegning&#10;&#10;Automatisk genereret beskrivelse">
              <a:extLst>
                <a:ext uri="{FF2B5EF4-FFF2-40B4-BE49-F238E27FC236}">
                  <a16:creationId xmlns:a16="http://schemas.microsoft.com/office/drawing/2014/main" id="{43723F9C-C55F-594E-B470-EB52FA88BC3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31955" y="5064434"/>
              <a:ext cx="144000" cy="144000"/>
            </a:xfrm>
            <a:prstGeom prst="rect">
              <a:avLst/>
            </a:prstGeom>
          </p:spPr>
        </p:pic>
      </p:grpSp>
      <p:sp>
        <p:nvSpPr>
          <p:cNvPr id="170" name="Tekstfelt 169">
            <a:extLst>
              <a:ext uri="{FF2B5EF4-FFF2-40B4-BE49-F238E27FC236}">
                <a16:creationId xmlns:a16="http://schemas.microsoft.com/office/drawing/2014/main" id="{24C37398-EBED-7746-9D59-EAD58E43BBAB}"/>
              </a:ext>
            </a:extLst>
          </p:cNvPr>
          <p:cNvSpPr txBox="1"/>
          <p:nvPr/>
        </p:nvSpPr>
        <p:spPr>
          <a:xfrm>
            <a:off x="106905" y="5905005"/>
            <a:ext cx="1582164" cy="123111"/>
          </a:xfrm>
          <a:prstGeom prst="rect">
            <a:avLst/>
          </a:prstGeom>
          <a:noFill/>
        </p:spPr>
        <p:txBody>
          <a:bodyPr wrap="none" lIns="0" tIns="0" rIns="0" bIns="0" rtlCol="0">
            <a:spAutoFit/>
          </a:bodyPr>
          <a:lstStyle/>
          <a:p>
            <a:r>
              <a:rPr lang="da-DK" sz="800" b="1"/>
              <a:t>Hvem er en del af beredskabet? </a:t>
            </a:r>
            <a:endParaRPr lang="da-DK" sz="800"/>
          </a:p>
        </p:txBody>
      </p:sp>
      <p:sp>
        <p:nvSpPr>
          <p:cNvPr id="172" name="Ellipse 171">
            <a:extLst>
              <a:ext uri="{FF2B5EF4-FFF2-40B4-BE49-F238E27FC236}">
                <a16:creationId xmlns:a16="http://schemas.microsoft.com/office/drawing/2014/main" id="{5FEA6FCD-0E30-0645-91D9-5AFCFB956263}"/>
              </a:ext>
            </a:extLst>
          </p:cNvPr>
          <p:cNvSpPr>
            <a:spLocks noChangeAspect="1"/>
          </p:cNvSpPr>
          <p:nvPr/>
        </p:nvSpPr>
        <p:spPr>
          <a:xfrm>
            <a:off x="89669" y="8179356"/>
            <a:ext cx="90000" cy="90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ctr" anchorCtr="0" forceAA="0" compatLnSpc="1">
            <a:prstTxWarp prst="textNoShape">
              <a:avLst/>
            </a:prstTxWarp>
            <a:noAutofit/>
          </a:bodyPr>
          <a:lstStyle/>
          <a:p>
            <a:pPr algn="ctr"/>
            <a:endParaRPr lang="da-DK" sz="550" b="1">
              <a:solidFill>
                <a:schemeClr val="bg1"/>
              </a:solidFill>
              <a:ea typeface="Work Sans" charset="0"/>
              <a:cs typeface="Work Sans" charset="0"/>
            </a:endParaRPr>
          </a:p>
        </p:txBody>
      </p:sp>
      <p:sp>
        <p:nvSpPr>
          <p:cNvPr id="173" name="Ellipse 172">
            <a:extLst>
              <a:ext uri="{FF2B5EF4-FFF2-40B4-BE49-F238E27FC236}">
                <a16:creationId xmlns:a16="http://schemas.microsoft.com/office/drawing/2014/main" id="{FFAA4665-BE4B-D846-80A8-45FEAA9814F1}"/>
              </a:ext>
            </a:extLst>
          </p:cNvPr>
          <p:cNvSpPr>
            <a:spLocks noChangeAspect="1"/>
          </p:cNvSpPr>
          <p:nvPr/>
        </p:nvSpPr>
        <p:spPr>
          <a:xfrm>
            <a:off x="89669" y="8322322"/>
            <a:ext cx="90000" cy="90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ctr" anchorCtr="0" forceAA="0" compatLnSpc="1">
            <a:prstTxWarp prst="textNoShape">
              <a:avLst/>
            </a:prstTxWarp>
            <a:noAutofit/>
          </a:bodyPr>
          <a:lstStyle/>
          <a:p>
            <a:pPr algn="ctr"/>
            <a:endParaRPr lang="da-DK" sz="550" b="1">
              <a:solidFill>
                <a:schemeClr val="bg1"/>
              </a:solidFill>
              <a:ea typeface="Work Sans" charset="0"/>
              <a:cs typeface="Work Sans" charset="0"/>
            </a:endParaRPr>
          </a:p>
        </p:txBody>
      </p:sp>
      <p:sp>
        <p:nvSpPr>
          <p:cNvPr id="174" name="Ellipse 173">
            <a:extLst>
              <a:ext uri="{FF2B5EF4-FFF2-40B4-BE49-F238E27FC236}">
                <a16:creationId xmlns:a16="http://schemas.microsoft.com/office/drawing/2014/main" id="{BCDE33F8-461F-4A4E-BCF9-45A86E57E455}"/>
              </a:ext>
            </a:extLst>
          </p:cNvPr>
          <p:cNvSpPr>
            <a:spLocks noChangeAspect="1"/>
          </p:cNvSpPr>
          <p:nvPr/>
        </p:nvSpPr>
        <p:spPr>
          <a:xfrm>
            <a:off x="89669" y="8552128"/>
            <a:ext cx="90000" cy="90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ctr" anchorCtr="0" forceAA="0" compatLnSpc="1">
            <a:prstTxWarp prst="textNoShape">
              <a:avLst/>
            </a:prstTxWarp>
            <a:noAutofit/>
          </a:bodyPr>
          <a:lstStyle/>
          <a:p>
            <a:pPr algn="ctr"/>
            <a:endParaRPr lang="da-DK" sz="550" b="1">
              <a:solidFill>
                <a:schemeClr val="bg1"/>
              </a:solidFill>
              <a:ea typeface="Work Sans" charset="0"/>
              <a:cs typeface="Work Sans" charset="0"/>
            </a:endParaRPr>
          </a:p>
        </p:txBody>
      </p:sp>
      <p:sp>
        <p:nvSpPr>
          <p:cNvPr id="175" name="Ellipse 174">
            <a:extLst>
              <a:ext uri="{FF2B5EF4-FFF2-40B4-BE49-F238E27FC236}">
                <a16:creationId xmlns:a16="http://schemas.microsoft.com/office/drawing/2014/main" id="{B1E38AAF-7B94-6048-BAA3-CA4E4AC2819E}"/>
              </a:ext>
            </a:extLst>
          </p:cNvPr>
          <p:cNvSpPr>
            <a:spLocks noChangeAspect="1"/>
          </p:cNvSpPr>
          <p:nvPr/>
        </p:nvSpPr>
        <p:spPr>
          <a:xfrm>
            <a:off x="89669" y="8690483"/>
            <a:ext cx="90000" cy="90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ctr" anchorCtr="0" forceAA="0" compatLnSpc="1">
            <a:prstTxWarp prst="textNoShape">
              <a:avLst/>
            </a:prstTxWarp>
            <a:noAutofit/>
          </a:bodyPr>
          <a:lstStyle/>
          <a:p>
            <a:pPr algn="ctr"/>
            <a:endParaRPr lang="da-DK" sz="550" b="1">
              <a:solidFill>
                <a:schemeClr val="bg1"/>
              </a:solidFill>
              <a:ea typeface="Work Sans" charset="0"/>
              <a:cs typeface="Work Sans" charset="0"/>
            </a:endParaRPr>
          </a:p>
        </p:txBody>
      </p:sp>
      <p:sp>
        <p:nvSpPr>
          <p:cNvPr id="176" name="Ellipse 175">
            <a:extLst>
              <a:ext uri="{FF2B5EF4-FFF2-40B4-BE49-F238E27FC236}">
                <a16:creationId xmlns:a16="http://schemas.microsoft.com/office/drawing/2014/main" id="{D1600B45-40EF-DA49-9613-B1F354252909}"/>
              </a:ext>
            </a:extLst>
          </p:cNvPr>
          <p:cNvSpPr>
            <a:spLocks noChangeAspect="1"/>
          </p:cNvSpPr>
          <p:nvPr/>
        </p:nvSpPr>
        <p:spPr>
          <a:xfrm>
            <a:off x="88566" y="8917112"/>
            <a:ext cx="90000" cy="90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ctr" anchorCtr="0" forceAA="0" compatLnSpc="1">
            <a:prstTxWarp prst="textNoShape">
              <a:avLst/>
            </a:prstTxWarp>
            <a:noAutofit/>
          </a:bodyPr>
          <a:lstStyle/>
          <a:p>
            <a:pPr algn="ctr"/>
            <a:endParaRPr lang="da-DK" sz="550" b="1">
              <a:solidFill>
                <a:schemeClr val="bg1"/>
              </a:solidFill>
              <a:ea typeface="Work Sans" charset="0"/>
              <a:cs typeface="Work Sans" charset="0"/>
            </a:endParaRPr>
          </a:p>
        </p:txBody>
      </p:sp>
      <p:sp>
        <p:nvSpPr>
          <p:cNvPr id="177" name="Ellipse 176">
            <a:extLst>
              <a:ext uri="{FF2B5EF4-FFF2-40B4-BE49-F238E27FC236}">
                <a16:creationId xmlns:a16="http://schemas.microsoft.com/office/drawing/2014/main" id="{75870F50-9E2D-764F-93A7-EDD4DDB91DA4}"/>
              </a:ext>
            </a:extLst>
          </p:cNvPr>
          <p:cNvSpPr>
            <a:spLocks noChangeAspect="1"/>
          </p:cNvSpPr>
          <p:nvPr/>
        </p:nvSpPr>
        <p:spPr>
          <a:xfrm>
            <a:off x="88566" y="9077609"/>
            <a:ext cx="90000" cy="90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ctr" anchorCtr="0" forceAA="0" compatLnSpc="1">
            <a:prstTxWarp prst="textNoShape">
              <a:avLst/>
            </a:prstTxWarp>
            <a:noAutofit/>
          </a:bodyPr>
          <a:lstStyle/>
          <a:p>
            <a:pPr algn="ctr"/>
            <a:endParaRPr lang="da-DK" sz="550" b="1">
              <a:solidFill>
                <a:schemeClr val="bg1"/>
              </a:solidFill>
              <a:ea typeface="Work Sans" charset="0"/>
              <a:cs typeface="Work Sans" charset="0"/>
            </a:endParaRPr>
          </a:p>
        </p:txBody>
      </p:sp>
      <p:sp>
        <p:nvSpPr>
          <p:cNvPr id="5" name="Rektangel 4">
            <a:extLst>
              <a:ext uri="{FF2B5EF4-FFF2-40B4-BE49-F238E27FC236}">
                <a16:creationId xmlns:a16="http://schemas.microsoft.com/office/drawing/2014/main" id="{14F664DE-018F-4659-9A4D-796C3DF5BCA7}"/>
              </a:ext>
            </a:extLst>
          </p:cNvPr>
          <p:cNvSpPr/>
          <p:nvPr/>
        </p:nvSpPr>
        <p:spPr>
          <a:xfrm>
            <a:off x="69429" y="5917013"/>
            <a:ext cx="1709543" cy="1814063"/>
          </a:xfrm>
          <a:prstGeom prst="rect">
            <a:avLst/>
          </a:prstGeom>
          <a:noFill/>
          <a:ln>
            <a:noFill/>
          </a:ln>
        </p:spPr>
      </p:sp>
      <p:grpSp>
        <p:nvGrpSpPr>
          <p:cNvPr id="8" name="Gruppe 7">
            <a:extLst>
              <a:ext uri="{FF2B5EF4-FFF2-40B4-BE49-F238E27FC236}">
                <a16:creationId xmlns:a16="http://schemas.microsoft.com/office/drawing/2014/main" id="{C9F45D59-A91C-BE4C-A6C4-F4F467123B0D}"/>
              </a:ext>
            </a:extLst>
          </p:cNvPr>
          <p:cNvGrpSpPr/>
          <p:nvPr/>
        </p:nvGrpSpPr>
        <p:grpSpPr>
          <a:xfrm>
            <a:off x="91913" y="6355754"/>
            <a:ext cx="1709544" cy="1309322"/>
            <a:chOff x="69428" y="6351205"/>
            <a:chExt cx="1709544" cy="1309322"/>
          </a:xfrm>
        </p:grpSpPr>
        <p:sp>
          <p:nvSpPr>
            <p:cNvPr id="7" name="Kombinationstegning: figur 6">
              <a:extLst>
                <a:ext uri="{FF2B5EF4-FFF2-40B4-BE49-F238E27FC236}">
                  <a16:creationId xmlns:a16="http://schemas.microsoft.com/office/drawing/2014/main" id="{7A0DDEFE-9824-476C-ACC4-4616002A28FC}"/>
                </a:ext>
              </a:extLst>
            </p:cNvPr>
            <p:cNvSpPr/>
            <p:nvPr/>
          </p:nvSpPr>
          <p:spPr>
            <a:xfrm>
              <a:off x="69429" y="6351205"/>
              <a:ext cx="1709543" cy="216000"/>
            </a:xfrm>
            <a:custGeom>
              <a:avLst/>
              <a:gdLst>
                <a:gd name="connsiteX0" fmla="*/ 0 w 1704979"/>
                <a:gd name="connsiteY0" fmla="*/ 0 h 287293"/>
                <a:gd name="connsiteX1" fmla="*/ 1704979 w 1704979"/>
                <a:gd name="connsiteY1" fmla="*/ 0 h 287293"/>
                <a:gd name="connsiteX2" fmla="*/ 1704979 w 1704979"/>
                <a:gd name="connsiteY2" fmla="*/ 287293 h 287293"/>
                <a:gd name="connsiteX3" fmla="*/ 0 w 1704979"/>
                <a:gd name="connsiteY3" fmla="*/ 287293 h 287293"/>
                <a:gd name="connsiteX4" fmla="*/ 0 w 1704979"/>
                <a:gd name="connsiteY4" fmla="*/ 0 h 2872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4979" h="287293">
                  <a:moveTo>
                    <a:pt x="0" y="0"/>
                  </a:moveTo>
                  <a:lnTo>
                    <a:pt x="1704979" y="0"/>
                  </a:lnTo>
                  <a:lnTo>
                    <a:pt x="1704979" y="287293"/>
                  </a:lnTo>
                  <a:lnTo>
                    <a:pt x="0" y="287293"/>
                  </a:lnTo>
                  <a:lnTo>
                    <a:pt x="0" y="0"/>
                  </a:lnTo>
                  <a:close/>
                </a:path>
              </a:pathLst>
            </a:custGeom>
            <a:solidFill>
              <a:schemeClr val="accent4"/>
            </a:solidFill>
            <a:ln>
              <a:noFill/>
            </a:ln>
          </p:spPr>
          <p:style>
            <a:lnRef idx="3">
              <a:schemeClr val="lt1">
                <a:hueOff val="0"/>
                <a:satOff val="0"/>
                <a:lumOff val="0"/>
                <a:alphaOff val="0"/>
              </a:schemeClr>
            </a:lnRef>
            <a:fillRef idx="1">
              <a:scrgbClr r="0" g="0" b="0"/>
            </a:fillRef>
            <a:effectRef idx="1">
              <a:schemeClr val="accent2">
                <a:hueOff val="0"/>
                <a:satOff val="0"/>
                <a:lumOff val="0"/>
                <a:alphaOff val="0"/>
              </a:schemeClr>
            </a:effectRef>
            <a:fontRef idx="minor">
              <a:schemeClr val="lt1"/>
            </a:fontRef>
          </p:style>
          <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da-DK" sz="700" kern="1200">
                  <a:solidFill>
                    <a:schemeClr val="tx1"/>
                  </a:solidFill>
                </a:rPr>
                <a:t>Beredskabsledelsen</a:t>
              </a:r>
            </a:p>
          </p:txBody>
        </p:sp>
        <p:sp>
          <p:nvSpPr>
            <p:cNvPr id="9" name="Kombinationstegning: figur 8">
              <a:extLst>
                <a:ext uri="{FF2B5EF4-FFF2-40B4-BE49-F238E27FC236}">
                  <a16:creationId xmlns:a16="http://schemas.microsoft.com/office/drawing/2014/main" id="{517194E0-94BE-453C-8CCD-AD0E5A6A96C6}"/>
                </a:ext>
              </a:extLst>
            </p:cNvPr>
            <p:cNvSpPr/>
            <p:nvPr/>
          </p:nvSpPr>
          <p:spPr>
            <a:xfrm>
              <a:off x="69428" y="6616494"/>
              <a:ext cx="305999" cy="1044033"/>
            </a:xfrm>
            <a:custGeom>
              <a:avLst/>
              <a:gdLst>
                <a:gd name="connsiteX0" fmla="*/ 0 w 329910"/>
                <a:gd name="connsiteY0" fmla="*/ 0 h 1123160"/>
                <a:gd name="connsiteX1" fmla="*/ 329910 w 329910"/>
                <a:gd name="connsiteY1" fmla="*/ 0 h 1123160"/>
                <a:gd name="connsiteX2" fmla="*/ 329910 w 329910"/>
                <a:gd name="connsiteY2" fmla="*/ 1123160 h 1123160"/>
                <a:gd name="connsiteX3" fmla="*/ 0 w 329910"/>
                <a:gd name="connsiteY3" fmla="*/ 1123160 h 1123160"/>
                <a:gd name="connsiteX4" fmla="*/ 0 w 329910"/>
                <a:gd name="connsiteY4" fmla="*/ 0 h 11231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9910" h="1123160">
                  <a:moveTo>
                    <a:pt x="0" y="0"/>
                  </a:moveTo>
                  <a:lnTo>
                    <a:pt x="329910" y="0"/>
                  </a:lnTo>
                  <a:lnTo>
                    <a:pt x="329910" y="1123160"/>
                  </a:lnTo>
                  <a:lnTo>
                    <a:pt x="0" y="1123160"/>
                  </a:lnTo>
                  <a:lnTo>
                    <a:pt x="0" y="0"/>
                  </a:lnTo>
                  <a:close/>
                </a:path>
              </a:pathLst>
            </a:custGeom>
            <a:ln>
              <a:noFill/>
            </a:ln>
          </p:spPr>
          <p:style>
            <a:lnRef idx="3">
              <a:schemeClr val="lt1">
                <a:hueOff val="0"/>
                <a:satOff val="0"/>
                <a:lumOff val="0"/>
                <a:alphaOff val="0"/>
              </a:schemeClr>
            </a:lnRef>
            <a:fillRef idx="1">
              <a:schemeClr val="accent3">
                <a:hueOff val="0"/>
                <a:satOff val="0"/>
                <a:lumOff val="0"/>
                <a:alphaOff val="0"/>
              </a:schemeClr>
            </a:fillRef>
            <a:effectRef idx="1">
              <a:schemeClr val="accent3">
                <a:hueOff val="0"/>
                <a:satOff val="0"/>
                <a:lumOff val="0"/>
                <a:alphaOff val="0"/>
              </a:schemeClr>
            </a:effectRef>
            <a:fontRef idx="minor">
              <a:schemeClr val="lt1"/>
            </a:fontRef>
          </p:style>
          <p:txBody>
            <a:bodyPr spcFirstLastPara="0" vert="vert" wrap="square" lIns="22860" tIns="22860" rIns="22860" bIns="22860" numCol="1" spcCol="1270" anchor="ctr" anchorCtr="0">
              <a:noAutofit/>
            </a:bodyPr>
            <a:lstStyle/>
            <a:p>
              <a:pPr marL="0" lvl="0" indent="0" algn="ctr" defTabSz="266700">
                <a:lnSpc>
                  <a:spcPct val="90000"/>
                </a:lnSpc>
                <a:spcBef>
                  <a:spcPct val="0"/>
                </a:spcBef>
                <a:spcAft>
                  <a:spcPct val="35000"/>
                </a:spcAft>
                <a:buNone/>
              </a:pPr>
              <a:r>
                <a:rPr lang="da-DK" sz="600" kern="1200"/>
                <a:t>Beredskabsleder</a:t>
              </a:r>
            </a:p>
          </p:txBody>
        </p:sp>
        <p:sp>
          <p:nvSpPr>
            <p:cNvPr id="10" name="Kombinationstegning: figur 9">
              <a:extLst>
                <a:ext uri="{FF2B5EF4-FFF2-40B4-BE49-F238E27FC236}">
                  <a16:creationId xmlns:a16="http://schemas.microsoft.com/office/drawing/2014/main" id="{3AB6B945-66BD-47FD-9687-882FE59CBA58}"/>
                </a:ext>
              </a:extLst>
            </p:cNvPr>
            <p:cNvSpPr/>
            <p:nvPr/>
          </p:nvSpPr>
          <p:spPr>
            <a:xfrm>
              <a:off x="420315" y="6616494"/>
              <a:ext cx="306000" cy="1044033"/>
            </a:xfrm>
            <a:custGeom>
              <a:avLst/>
              <a:gdLst>
                <a:gd name="connsiteX0" fmla="*/ 0 w 329910"/>
                <a:gd name="connsiteY0" fmla="*/ 0 h 1123160"/>
                <a:gd name="connsiteX1" fmla="*/ 329910 w 329910"/>
                <a:gd name="connsiteY1" fmla="*/ 0 h 1123160"/>
                <a:gd name="connsiteX2" fmla="*/ 329910 w 329910"/>
                <a:gd name="connsiteY2" fmla="*/ 1123160 h 1123160"/>
                <a:gd name="connsiteX3" fmla="*/ 0 w 329910"/>
                <a:gd name="connsiteY3" fmla="*/ 1123160 h 1123160"/>
                <a:gd name="connsiteX4" fmla="*/ 0 w 329910"/>
                <a:gd name="connsiteY4" fmla="*/ 0 h 11231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9910" h="1123160">
                  <a:moveTo>
                    <a:pt x="0" y="0"/>
                  </a:moveTo>
                  <a:lnTo>
                    <a:pt x="329910" y="0"/>
                  </a:lnTo>
                  <a:lnTo>
                    <a:pt x="329910" y="1123160"/>
                  </a:lnTo>
                  <a:lnTo>
                    <a:pt x="0" y="1123160"/>
                  </a:lnTo>
                  <a:lnTo>
                    <a:pt x="0" y="0"/>
                  </a:lnTo>
                  <a:close/>
                </a:path>
              </a:pathLst>
            </a:custGeom>
            <a:ln>
              <a:noFill/>
            </a:ln>
          </p:spPr>
          <p:style>
            <a:lnRef idx="3">
              <a:schemeClr val="lt1">
                <a:hueOff val="0"/>
                <a:satOff val="0"/>
                <a:lumOff val="0"/>
                <a:alphaOff val="0"/>
              </a:schemeClr>
            </a:lnRef>
            <a:fillRef idx="1">
              <a:schemeClr val="accent3">
                <a:hueOff val="0"/>
                <a:satOff val="0"/>
                <a:lumOff val="0"/>
                <a:alphaOff val="0"/>
              </a:schemeClr>
            </a:fillRef>
            <a:effectRef idx="1">
              <a:schemeClr val="accent3">
                <a:hueOff val="0"/>
                <a:satOff val="0"/>
                <a:lumOff val="0"/>
                <a:alphaOff val="0"/>
              </a:schemeClr>
            </a:effectRef>
            <a:fontRef idx="minor">
              <a:schemeClr val="lt1"/>
            </a:fontRef>
          </p:style>
          <p:txBody>
            <a:bodyPr spcFirstLastPara="0" vert="vert" wrap="square" lIns="22860" tIns="22860" rIns="22860" bIns="22860" numCol="1" spcCol="1270" anchor="ctr" anchorCtr="0">
              <a:noAutofit/>
            </a:bodyPr>
            <a:lstStyle/>
            <a:p>
              <a:pPr marL="0" lvl="0" indent="0" algn="ctr" defTabSz="266700">
                <a:lnSpc>
                  <a:spcPct val="90000"/>
                </a:lnSpc>
                <a:spcBef>
                  <a:spcPct val="0"/>
                </a:spcBef>
                <a:spcAft>
                  <a:spcPct val="35000"/>
                </a:spcAft>
                <a:buNone/>
              </a:pPr>
              <a:r>
                <a:rPr lang="da-DK" sz="600" kern="1200"/>
                <a:t>Fagchef(er)</a:t>
              </a:r>
            </a:p>
          </p:txBody>
        </p:sp>
        <p:sp>
          <p:nvSpPr>
            <p:cNvPr id="11" name="Kombinationstegning: figur 10">
              <a:extLst>
                <a:ext uri="{FF2B5EF4-FFF2-40B4-BE49-F238E27FC236}">
                  <a16:creationId xmlns:a16="http://schemas.microsoft.com/office/drawing/2014/main" id="{BE4E8BE1-6C55-4D1B-A8FE-24B9832DACED}"/>
                </a:ext>
              </a:extLst>
            </p:cNvPr>
            <p:cNvSpPr/>
            <p:nvPr/>
          </p:nvSpPr>
          <p:spPr>
            <a:xfrm>
              <a:off x="771201" y="6616494"/>
              <a:ext cx="306000" cy="1044033"/>
            </a:xfrm>
            <a:custGeom>
              <a:avLst/>
              <a:gdLst>
                <a:gd name="connsiteX0" fmla="*/ 0 w 329910"/>
                <a:gd name="connsiteY0" fmla="*/ 0 h 1123160"/>
                <a:gd name="connsiteX1" fmla="*/ 329910 w 329910"/>
                <a:gd name="connsiteY1" fmla="*/ 0 h 1123160"/>
                <a:gd name="connsiteX2" fmla="*/ 329910 w 329910"/>
                <a:gd name="connsiteY2" fmla="*/ 1123160 h 1123160"/>
                <a:gd name="connsiteX3" fmla="*/ 0 w 329910"/>
                <a:gd name="connsiteY3" fmla="*/ 1123160 h 1123160"/>
                <a:gd name="connsiteX4" fmla="*/ 0 w 329910"/>
                <a:gd name="connsiteY4" fmla="*/ 0 h 11231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9910" h="1123160">
                  <a:moveTo>
                    <a:pt x="0" y="0"/>
                  </a:moveTo>
                  <a:lnTo>
                    <a:pt x="329910" y="0"/>
                  </a:lnTo>
                  <a:lnTo>
                    <a:pt x="329910" y="1123160"/>
                  </a:lnTo>
                  <a:lnTo>
                    <a:pt x="0" y="1123160"/>
                  </a:lnTo>
                  <a:lnTo>
                    <a:pt x="0" y="0"/>
                  </a:lnTo>
                  <a:close/>
                </a:path>
              </a:pathLst>
            </a:custGeom>
            <a:ln>
              <a:noFill/>
            </a:ln>
          </p:spPr>
          <p:style>
            <a:lnRef idx="3">
              <a:schemeClr val="lt1">
                <a:hueOff val="0"/>
                <a:satOff val="0"/>
                <a:lumOff val="0"/>
                <a:alphaOff val="0"/>
              </a:schemeClr>
            </a:lnRef>
            <a:fillRef idx="1">
              <a:schemeClr val="accent3">
                <a:hueOff val="0"/>
                <a:satOff val="0"/>
                <a:lumOff val="0"/>
                <a:alphaOff val="0"/>
              </a:schemeClr>
            </a:fillRef>
            <a:effectRef idx="1">
              <a:schemeClr val="accent3">
                <a:hueOff val="0"/>
                <a:satOff val="0"/>
                <a:lumOff val="0"/>
                <a:alphaOff val="0"/>
              </a:schemeClr>
            </a:effectRef>
            <a:fontRef idx="minor">
              <a:schemeClr val="lt1"/>
            </a:fontRef>
          </p:style>
          <p:txBody>
            <a:bodyPr spcFirstLastPara="0" vert="vert" wrap="square" lIns="22860" tIns="22860" rIns="22860" bIns="22860" numCol="1" spcCol="1270" anchor="ctr" anchorCtr="0">
              <a:noAutofit/>
            </a:bodyPr>
            <a:lstStyle/>
            <a:p>
              <a:pPr marL="0" lvl="0" indent="0" algn="ctr" defTabSz="266700">
                <a:lnSpc>
                  <a:spcPct val="90000"/>
                </a:lnSpc>
                <a:spcBef>
                  <a:spcPct val="0"/>
                </a:spcBef>
                <a:spcAft>
                  <a:spcPct val="35000"/>
                </a:spcAft>
                <a:buNone/>
              </a:pPr>
              <a:r>
                <a:rPr lang="da-DK" sz="600" kern="1200"/>
                <a:t>Sekretær/logfører</a:t>
              </a:r>
            </a:p>
          </p:txBody>
        </p:sp>
        <p:sp>
          <p:nvSpPr>
            <p:cNvPr id="12" name="Kombinationstegning: figur 11">
              <a:extLst>
                <a:ext uri="{FF2B5EF4-FFF2-40B4-BE49-F238E27FC236}">
                  <a16:creationId xmlns:a16="http://schemas.microsoft.com/office/drawing/2014/main" id="{2D7055E8-9E41-4456-82D5-F3C65DCB657D}"/>
                </a:ext>
              </a:extLst>
            </p:cNvPr>
            <p:cNvSpPr/>
            <p:nvPr/>
          </p:nvSpPr>
          <p:spPr>
            <a:xfrm>
              <a:off x="1122087" y="6616494"/>
              <a:ext cx="306000" cy="1044033"/>
            </a:xfrm>
            <a:custGeom>
              <a:avLst/>
              <a:gdLst>
                <a:gd name="connsiteX0" fmla="*/ 0 w 329910"/>
                <a:gd name="connsiteY0" fmla="*/ 0 h 1123160"/>
                <a:gd name="connsiteX1" fmla="*/ 329910 w 329910"/>
                <a:gd name="connsiteY1" fmla="*/ 0 h 1123160"/>
                <a:gd name="connsiteX2" fmla="*/ 329910 w 329910"/>
                <a:gd name="connsiteY2" fmla="*/ 1123160 h 1123160"/>
                <a:gd name="connsiteX3" fmla="*/ 0 w 329910"/>
                <a:gd name="connsiteY3" fmla="*/ 1123160 h 1123160"/>
                <a:gd name="connsiteX4" fmla="*/ 0 w 329910"/>
                <a:gd name="connsiteY4" fmla="*/ 0 h 11231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9910" h="1123160">
                  <a:moveTo>
                    <a:pt x="0" y="0"/>
                  </a:moveTo>
                  <a:lnTo>
                    <a:pt x="329910" y="0"/>
                  </a:lnTo>
                  <a:lnTo>
                    <a:pt x="329910" y="1123160"/>
                  </a:lnTo>
                  <a:lnTo>
                    <a:pt x="0" y="1123160"/>
                  </a:lnTo>
                  <a:lnTo>
                    <a:pt x="0" y="0"/>
                  </a:lnTo>
                  <a:close/>
                </a:path>
              </a:pathLst>
            </a:custGeom>
            <a:ln>
              <a:noFill/>
            </a:ln>
          </p:spPr>
          <p:style>
            <a:lnRef idx="3">
              <a:schemeClr val="lt1">
                <a:hueOff val="0"/>
                <a:satOff val="0"/>
                <a:lumOff val="0"/>
                <a:alphaOff val="0"/>
              </a:schemeClr>
            </a:lnRef>
            <a:fillRef idx="1">
              <a:schemeClr val="accent3">
                <a:hueOff val="0"/>
                <a:satOff val="0"/>
                <a:lumOff val="0"/>
                <a:alphaOff val="0"/>
              </a:schemeClr>
            </a:fillRef>
            <a:effectRef idx="1">
              <a:schemeClr val="accent3">
                <a:hueOff val="0"/>
                <a:satOff val="0"/>
                <a:lumOff val="0"/>
                <a:alphaOff val="0"/>
              </a:schemeClr>
            </a:effectRef>
            <a:fontRef idx="minor">
              <a:schemeClr val="lt1"/>
            </a:fontRef>
          </p:style>
          <p:txBody>
            <a:bodyPr spcFirstLastPara="0" vert="vert" wrap="square" lIns="22860" tIns="22860" rIns="22860" bIns="22860" numCol="1" spcCol="1270" anchor="ctr" anchorCtr="0">
              <a:noAutofit/>
            </a:bodyPr>
            <a:lstStyle/>
            <a:p>
              <a:pPr marL="0" lvl="0" indent="0" algn="ctr" defTabSz="266700">
                <a:lnSpc>
                  <a:spcPct val="90000"/>
                </a:lnSpc>
                <a:spcBef>
                  <a:spcPct val="0"/>
                </a:spcBef>
                <a:spcAft>
                  <a:spcPct val="35000"/>
                </a:spcAft>
                <a:buNone/>
              </a:pPr>
              <a:r>
                <a:rPr lang="da-DK" sz="600" kern="1200"/>
                <a:t>Kommunikationsansvarlig</a:t>
              </a:r>
            </a:p>
          </p:txBody>
        </p:sp>
        <p:sp>
          <p:nvSpPr>
            <p:cNvPr id="13" name="Kombinationstegning: figur 12">
              <a:extLst>
                <a:ext uri="{FF2B5EF4-FFF2-40B4-BE49-F238E27FC236}">
                  <a16:creationId xmlns:a16="http://schemas.microsoft.com/office/drawing/2014/main" id="{FE933F63-2328-43BC-8137-AAF7CD967421}"/>
                </a:ext>
              </a:extLst>
            </p:cNvPr>
            <p:cNvSpPr/>
            <p:nvPr/>
          </p:nvSpPr>
          <p:spPr>
            <a:xfrm>
              <a:off x="1472972" y="6616494"/>
              <a:ext cx="306000" cy="1044033"/>
            </a:xfrm>
            <a:custGeom>
              <a:avLst/>
              <a:gdLst>
                <a:gd name="connsiteX0" fmla="*/ 0 w 329910"/>
                <a:gd name="connsiteY0" fmla="*/ 0 h 1123160"/>
                <a:gd name="connsiteX1" fmla="*/ 329910 w 329910"/>
                <a:gd name="connsiteY1" fmla="*/ 0 h 1123160"/>
                <a:gd name="connsiteX2" fmla="*/ 329910 w 329910"/>
                <a:gd name="connsiteY2" fmla="*/ 1123160 h 1123160"/>
                <a:gd name="connsiteX3" fmla="*/ 0 w 329910"/>
                <a:gd name="connsiteY3" fmla="*/ 1123160 h 1123160"/>
                <a:gd name="connsiteX4" fmla="*/ 0 w 329910"/>
                <a:gd name="connsiteY4" fmla="*/ 0 h 11231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9910" h="1123160">
                  <a:moveTo>
                    <a:pt x="0" y="0"/>
                  </a:moveTo>
                  <a:lnTo>
                    <a:pt x="329910" y="0"/>
                  </a:lnTo>
                  <a:lnTo>
                    <a:pt x="329910" y="1123160"/>
                  </a:lnTo>
                  <a:lnTo>
                    <a:pt x="0" y="1123160"/>
                  </a:lnTo>
                  <a:lnTo>
                    <a:pt x="0" y="0"/>
                  </a:lnTo>
                  <a:close/>
                </a:path>
              </a:pathLst>
            </a:custGeom>
            <a:ln>
              <a:noFill/>
            </a:ln>
          </p:spPr>
          <p:style>
            <a:lnRef idx="3">
              <a:schemeClr val="lt1">
                <a:hueOff val="0"/>
                <a:satOff val="0"/>
                <a:lumOff val="0"/>
                <a:alphaOff val="0"/>
              </a:schemeClr>
            </a:lnRef>
            <a:fillRef idx="1">
              <a:schemeClr val="accent3">
                <a:hueOff val="0"/>
                <a:satOff val="0"/>
                <a:lumOff val="0"/>
                <a:alphaOff val="0"/>
              </a:schemeClr>
            </a:fillRef>
            <a:effectRef idx="1">
              <a:schemeClr val="accent3">
                <a:hueOff val="0"/>
                <a:satOff val="0"/>
                <a:lumOff val="0"/>
                <a:alphaOff val="0"/>
              </a:schemeClr>
            </a:effectRef>
            <a:fontRef idx="minor">
              <a:schemeClr val="lt1"/>
            </a:fontRef>
          </p:style>
          <p:txBody>
            <a:bodyPr spcFirstLastPara="0" vert="vert" wrap="square" lIns="22860" tIns="22860" rIns="22860" bIns="22860" numCol="1" spcCol="1270" anchor="ctr" anchorCtr="0">
              <a:noAutofit/>
            </a:bodyPr>
            <a:lstStyle/>
            <a:p>
              <a:pPr marL="0" lvl="0" indent="0" algn="ctr" defTabSz="266700">
                <a:lnSpc>
                  <a:spcPct val="90000"/>
                </a:lnSpc>
                <a:spcBef>
                  <a:spcPct val="0"/>
                </a:spcBef>
                <a:spcAft>
                  <a:spcPct val="35000"/>
                </a:spcAft>
                <a:buNone/>
              </a:pPr>
              <a:r>
                <a:rPr lang="da-DK" sz="600" kern="1200"/>
                <a:t>Beredskabskoordinator</a:t>
              </a:r>
            </a:p>
          </p:txBody>
        </p:sp>
      </p:grpSp>
      <p:graphicFrame>
        <p:nvGraphicFramePr>
          <p:cNvPr id="41" name="Tabel 40">
            <a:extLst>
              <a:ext uri="{FF2B5EF4-FFF2-40B4-BE49-F238E27FC236}">
                <a16:creationId xmlns:a16="http://schemas.microsoft.com/office/drawing/2014/main" id="{2F4208A8-2BFD-424E-85C2-E0136C804A98}"/>
              </a:ext>
            </a:extLst>
          </p:cNvPr>
          <p:cNvGraphicFramePr>
            <a:graphicFrameLocks noGrp="1"/>
          </p:cNvGraphicFramePr>
          <p:nvPr>
            <p:extLst>
              <p:ext uri="{D42A27DB-BD31-4B8C-83A1-F6EECF244321}">
                <p14:modId xmlns:p14="http://schemas.microsoft.com/office/powerpoint/2010/main" val="2569625502"/>
              </p:ext>
            </p:extLst>
          </p:nvPr>
        </p:nvGraphicFramePr>
        <p:xfrm>
          <a:off x="90488" y="2027375"/>
          <a:ext cx="2870948" cy="1728000"/>
        </p:xfrm>
        <a:graphic>
          <a:graphicData uri="http://schemas.openxmlformats.org/drawingml/2006/table">
            <a:tbl>
              <a:tblPr firstRow="1" bandRow="1">
                <a:tableStyleId>{5C22544A-7EE6-4342-B048-85BDC9FD1C3A}</a:tableStyleId>
              </a:tblPr>
              <a:tblGrid>
                <a:gridCol w="1727023">
                  <a:extLst>
                    <a:ext uri="{9D8B030D-6E8A-4147-A177-3AD203B41FA5}">
                      <a16:colId xmlns:a16="http://schemas.microsoft.com/office/drawing/2014/main" val="870602208"/>
                    </a:ext>
                  </a:extLst>
                </a:gridCol>
                <a:gridCol w="1143925">
                  <a:extLst>
                    <a:ext uri="{9D8B030D-6E8A-4147-A177-3AD203B41FA5}">
                      <a16:colId xmlns:a16="http://schemas.microsoft.com/office/drawing/2014/main" val="747015939"/>
                    </a:ext>
                  </a:extLst>
                </a:gridCol>
              </a:tblGrid>
              <a:tr h="163630">
                <a:tc gridSpan="2">
                  <a:txBody>
                    <a:bodyPr/>
                    <a:lstStyle/>
                    <a:p>
                      <a:r>
                        <a:rPr lang="da-DK" sz="800" b="1">
                          <a:solidFill>
                            <a:schemeClr val="tx1"/>
                          </a:solidFill>
                        </a:rPr>
                        <a:t>Hvad er kriterierne for at aktivere beredskabet?</a:t>
                      </a:r>
                    </a:p>
                  </a:txBody>
                  <a:tcPr marL="0" marR="0" marT="0" marB="36000" anchor="b">
                    <a:lnL w="12700" cmpd="sng">
                      <a:noFill/>
                    </a:lnL>
                    <a:lnR w="12700" cmpd="sng">
                      <a:noFill/>
                    </a:lnR>
                    <a:lnT w="12700" cmpd="sng">
                      <a:noFill/>
                    </a:lnT>
                    <a:lnB w="38100" cmpd="sng">
                      <a:noFill/>
                    </a:lnB>
                    <a:lnTlToBr w="12700" cmpd="sng">
                      <a:noFill/>
                      <a:prstDash val="solid"/>
                    </a:lnTlToBr>
                    <a:lnBlToTr w="12700" cmpd="sng">
                      <a:noFill/>
                      <a:prstDash val="solid"/>
                    </a:lnBlToTr>
                    <a:noFill/>
                  </a:tcPr>
                </a:tc>
                <a:tc hMerge="1">
                  <a:txBody>
                    <a:bodyPr/>
                    <a:lstStyle/>
                    <a:p>
                      <a:endParaRPr lang="da-DK"/>
                    </a:p>
                  </a:txBody>
                  <a:tcPr/>
                </a:tc>
                <a:extLst>
                  <a:ext uri="{0D108BD9-81ED-4DB2-BD59-A6C34878D82A}">
                    <a16:rowId xmlns:a16="http://schemas.microsoft.com/office/drawing/2014/main" val="3465080481"/>
                  </a:ext>
                </a:extLst>
              </a:tr>
              <a:tr h="976868">
                <a:tc gridSpan="2">
                  <a:txBody>
                    <a:bodyPr/>
                    <a:lstStyle/>
                    <a:p>
                      <a:pPr>
                        <a:spcAft>
                          <a:spcPts val="300"/>
                        </a:spcAft>
                      </a:pPr>
                      <a:r>
                        <a:rPr lang="da-DK" sz="650">
                          <a:solidFill>
                            <a:schemeClr val="tx2"/>
                          </a:solidFill>
                        </a:rPr>
                        <a:t>Beredskabslederen benytter nedenstående kriterier for at afgøre, om beredskabet skal aktiveres:</a:t>
                      </a:r>
                    </a:p>
                    <a:p>
                      <a:pPr marL="108000" lvl="0" indent="-108000" algn="l" defTabSz="108995" rtl="0" eaLnBrk="1" latinLnBrk="0" hangingPunct="1">
                        <a:spcAft>
                          <a:spcPts val="300"/>
                        </a:spcAft>
                        <a:buFont typeface="Arial" panose="020B0604020202020204" pitchFamily="34" charset="0"/>
                        <a:buChar char="•"/>
                      </a:pPr>
                      <a:r>
                        <a:rPr lang="da-DK" sz="650" kern="1200">
                          <a:solidFill>
                            <a:schemeClr val="tx2"/>
                          </a:solidFill>
                          <a:latin typeface="+mn-lt"/>
                          <a:ea typeface="+mn-ea"/>
                          <a:cs typeface="+mn-cs"/>
                        </a:rPr>
                        <a:t>Kan hændelsen bevirke, at kritiske forretningssystemer eller -infrastruktur har en nedetid på mere end [X] timer?</a:t>
                      </a:r>
                    </a:p>
                    <a:p>
                      <a:pPr marL="108000" lvl="0" indent="-108000">
                        <a:spcAft>
                          <a:spcPts val="300"/>
                        </a:spcAft>
                        <a:buFont typeface="Arial" panose="020B0604020202020204" pitchFamily="34" charset="0"/>
                        <a:buChar char="•"/>
                      </a:pPr>
                      <a:r>
                        <a:rPr lang="da-DK" sz="650">
                          <a:solidFill>
                            <a:schemeClr val="tx2"/>
                          </a:solidFill>
                        </a:rPr>
                        <a:t>Kan hændelsen bevirke et større datatab, som påvirker integriteten i de kritiske forretningssystemer?</a:t>
                      </a:r>
                    </a:p>
                    <a:p>
                      <a:pPr marL="108000" lvl="0" indent="-108000">
                        <a:spcAft>
                          <a:spcPts val="300"/>
                        </a:spcAft>
                        <a:buFont typeface="Arial" panose="020B0604020202020204" pitchFamily="34" charset="0"/>
                        <a:buChar char="•"/>
                      </a:pPr>
                      <a:r>
                        <a:rPr lang="da-DK" sz="650">
                          <a:solidFill>
                            <a:schemeClr val="tx2"/>
                          </a:solidFill>
                        </a:rPr>
                        <a:t>Kan hændelsen forhindre en stor del af kommunens ansatte i at udføre deres arbejde?</a:t>
                      </a:r>
                    </a:p>
                  </a:txBody>
                  <a:tcPr marL="36000" marR="36000" marT="36000" marB="0">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2"/>
                    </a:solidFill>
                  </a:tcPr>
                </a:tc>
                <a:tc hMerge="1">
                  <a:txBody>
                    <a:bodyPr/>
                    <a:lstStyle/>
                    <a:p>
                      <a:endParaRPr lang="da-DK"/>
                    </a:p>
                  </a:txBody>
                  <a:tcPr/>
                </a:tc>
                <a:extLst>
                  <a:ext uri="{0D108BD9-81ED-4DB2-BD59-A6C34878D82A}">
                    <a16:rowId xmlns:a16="http://schemas.microsoft.com/office/drawing/2014/main" val="1133813580"/>
                  </a:ext>
                </a:extLst>
              </a:tr>
              <a:tr h="587502">
                <a:tc>
                  <a:txBody>
                    <a:bodyPr/>
                    <a:lstStyle/>
                    <a:p>
                      <a:pPr marL="108000" marR="0" lvl="0" indent="-108000" algn="l" defTabSz="108995"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da-DK" sz="650">
                          <a:solidFill>
                            <a:schemeClr val="tx2"/>
                          </a:solidFill>
                        </a:rPr>
                        <a:t>Kan hændelsen have en væsentlig </a:t>
                      </a:r>
                      <a:br>
                        <a:rPr lang="da-DK" sz="650">
                          <a:solidFill>
                            <a:schemeClr val="tx2"/>
                          </a:solidFill>
                        </a:rPr>
                      </a:br>
                      <a:r>
                        <a:rPr lang="da-DK" sz="650">
                          <a:solidFill>
                            <a:schemeClr val="tx2"/>
                          </a:solidFill>
                        </a:rPr>
                        <a:t>indvirkning på informationssikkerhed (integritet, fortrolighed og tilgængelighed), personoplysninger, omdømme, drift eller økonomi?</a:t>
                      </a:r>
                    </a:p>
                  </a:txBody>
                  <a:tcPr marL="36000" marR="36000" marT="36000" marB="36000">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2"/>
                    </a:solidFill>
                  </a:tcPr>
                </a:tc>
                <a:tc>
                  <a:txBody>
                    <a:bodyPr/>
                    <a:lstStyle/>
                    <a:p>
                      <a:pPr marL="0" marR="0" lvl="0" indent="0" algn="ctr" defTabSz="108995" rtl="0" eaLnBrk="1" fontAlgn="auto" latinLnBrk="0" hangingPunct="1">
                        <a:lnSpc>
                          <a:spcPct val="100000"/>
                        </a:lnSpc>
                        <a:spcBef>
                          <a:spcPts val="0"/>
                        </a:spcBef>
                        <a:spcAft>
                          <a:spcPts val="300"/>
                        </a:spcAft>
                        <a:buClrTx/>
                        <a:buSzTx/>
                        <a:buFont typeface="Arial" panose="020B0604020202020204" pitchFamily="34" charset="0"/>
                        <a:buNone/>
                        <a:tabLst/>
                        <a:defRPr/>
                      </a:pPr>
                      <a:r>
                        <a:rPr lang="da-DK" sz="600" i="1">
                          <a:solidFill>
                            <a:schemeClr val="bg1"/>
                          </a:solidFill>
                        </a:rPr>
                        <a:t>Hvis der kan svares ja til blot ét af ovenstående kriterier, skal beredskabslederen vurdere,</a:t>
                      </a:r>
                      <a:r>
                        <a:rPr lang="da-DK" sz="600" i="1" baseline="0">
                          <a:solidFill>
                            <a:schemeClr val="bg1"/>
                          </a:solidFill>
                        </a:rPr>
                        <a:t> </a:t>
                      </a:r>
                      <a:r>
                        <a:rPr lang="da-DK" sz="600" i="1">
                          <a:solidFill>
                            <a:schemeClr val="bg1"/>
                          </a:solidFill>
                        </a:rPr>
                        <a:t>om beredskabet skal aktiveres.</a:t>
                      </a:r>
                    </a:p>
                  </a:txBody>
                  <a:tcPr marL="36000" marR="36000" marT="0" marB="3600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1083170011"/>
                  </a:ext>
                </a:extLst>
              </a:tr>
            </a:tbl>
          </a:graphicData>
        </a:graphic>
      </p:graphicFrame>
      <p:grpSp>
        <p:nvGrpSpPr>
          <p:cNvPr id="67" name="Gruppe 66">
            <a:extLst>
              <a:ext uri="{FF2B5EF4-FFF2-40B4-BE49-F238E27FC236}">
                <a16:creationId xmlns:a16="http://schemas.microsoft.com/office/drawing/2014/main" id="{8706965D-22EF-684D-996E-71B698CF00AF}"/>
              </a:ext>
            </a:extLst>
          </p:cNvPr>
          <p:cNvGrpSpPr/>
          <p:nvPr/>
        </p:nvGrpSpPr>
        <p:grpSpPr>
          <a:xfrm>
            <a:off x="1734" y="5829936"/>
            <a:ext cx="3069137" cy="0"/>
            <a:chOff x="-8437" y="7878805"/>
            <a:chExt cx="3069137" cy="0"/>
          </a:xfrm>
        </p:grpSpPr>
        <p:cxnSp>
          <p:nvCxnSpPr>
            <p:cNvPr id="68" name="Lige forbindelse 67">
              <a:extLst>
                <a:ext uri="{FF2B5EF4-FFF2-40B4-BE49-F238E27FC236}">
                  <a16:creationId xmlns:a16="http://schemas.microsoft.com/office/drawing/2014/main" id="{A468A8F7-E1CE-5149-B27F-B847E2BB5CF3}"/>
                </a:ext>
              </a:extLst>
            </p:cNvPr>
            <p:cNvCxnSpPr>
              <a:cxnSpLocks/>
            </p:cNvCxnSpPr>
            <p:nvPr/>
          </p:nvCxnSpPr>
          <p:spPr>
            <a:xfrm>
              <a:off x="-8437" y="7878805"/>
              <a:ext cx="2169137" cy="0"/>
            </a:xfrm>
            <a:prstGeom prst="line">
              <a:avLst/>
            </a:prstGeom>
            <a:ln w="25400">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9" name="Lige forbindelse 68">
              <a:extLst>
                <a:ext uri="{FF2B5EF4-FFF2-40B4-BE49-F238E27FC236}">
                  <a16:creationId xmlns:a16="http://schemas.microsoft.com/office/drawing/2014/main" id="{848F87C5-E525-384F-833E-9A4AEE2F1391}"/>
                </a:ext>
              </a:extLst>
            </p:cNvPr>
            <p:cNvCxnSpPr>
              <a:cxnSpLocks/>
            </p:cNvCxnSpPr>
            <p:nvPr/>
          </p:nvCxnSpPr>
          <p:spPr>
            <a:xfrm>
              <a:off x="2136100" y="7878805"/>
              <a:ext cx="924600" cy="0"/>
            </a:xfrm>
            <a:prstGeom prst="line">
              <a:avLst/>
            </a:prstGeom>
            <a:ln w="25400">
              <a:solidFill>
                <a:schemeClr val="accent2">
                  <a:lumMod val="50000"/>
                  <a:lumOff val="50000"/>
                </a:schemeClr>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70" name="Gruppe 69">
            <a:extLst>
              <a:ext uri="{FF2B5EF4-FFF2-40B4-BE49-F238E27FC236}">
                <a16:creationId xmlns:a16="http://schemas.microsoft.com/office/drawing/2014/main" id="{2FABB823-942F-614E-9E2A-8876FB2694B6}"/>
              </a:ext>
            </a:extLst>
          </p:cNvPr>
          <p:cNvGrpSpPr/>
          <p:nvPr/>
        </p:nvGrpSpPr>
        <p:grpSpPr>
          <a:xfrm>
            <a:off x="-8437" y="3879403"/>
            <a:ext cx="3069137" cy="0"/>
            <a:chOff x="-8437" y="7878805"/>
            <a:chExt cx="3069137" cy="0"/>
          </a:xfrm>
        </p:grpSpPr>
        <p:cxnSp>
          <p:nvCxnSpPr>
            <p:cNvPr id="71" name="Lige forbindelse 70">
              <a:extLst>
                <a:ext uri="{FF2B5EF4-FFF2-40B4-BE49-F238E27FC236}">
                  <a16:creationId xmlns:a16="http://schemas.microsoft.com/office/drawing/2014/main" id="{912B23A7-7A6E-4742-A248-92F1DA291D80}"/>
                </a:ext>
              </a:extLst>
            </p:cNvPr>
            <p:cNvCxnSpPr>
              <a:cxnSpLocks/>
            </p:cNvCxnSpPr>
            <p:nvPr/>
          </p:nvCxnSpPr>
          <p:spPr>
            <a:xfrm>
              <a:off x="-8437" y="7878805"/>
              <a:ext cx="2169137" cy="0"/>
            </a:xfrm>
            <a:prstGeom prst="line">
              <a:avLst/>
            </a:prstGeom>
            <a:ln w="25400">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2" name="Lige forbindelse 71">
              <a:extLst>
                <a:ext uri="{FF2B5EF4-FFF2-40B4-BE49-F238E27FC236}">
                  <a16:creationId xmlns:a16="http://schemas.microsoft.com/office/drawing/2014/main" id="{8B171369-E223-8742-81C8-12FEDC961FD8}"/>
                </a:ext>
              </a:extLst>
            </p:cNvPr>
            <p:cNvCxnSpPr>
              <a:cxnSpLocks/>
            </p:cNvCxnSpPr>
            <p:nvPr/>
          </p:nvCxnSpPr>
          <p:spPr>
            <a:xfrm>
              <a:off x="2136100" y="7878805"/>
              <a:ext cx="924600" cy="0"/>
            </a:xfrm>
            <a:prstGeom prst="line">
              <a:avLst/>
            </a:prstGeom>
            <a:ln w="25400">
              <a:solidFill>
                <a:schemeClr val="accent2">
                  <a:lumMod val="50000"/>
                  <a:lumOff val="50000"/>
                </a:schemeClr>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73" name="Gruppe 72">
            <a:extLst>
              <a:ext uri="{FF2B5EF4-FFF2-40B4-BE49-F238E27FC236}">
                <a16:creationId xmlns:a16="http://schemas.microsoft.com/office/drawing/2014/main" id="{1F7FF71A-9161-664D-BF49-2D2034B44972}"/>
              </a:ext>
            </a:extLst>
          </p:cNvPr>
          <p:cNvGrpSpPr/>
          <p:nvPr/>
        </p:nvGrpSpPr>
        <p:grpSpPr>
          <a:xfrm>
            <a:off x="-8437" y="1944450"/>
            <a:ext cx="3069137" cy="0"/>
            <a:chOff x="-8437" y="7878805"/>
            <a:chExt cx="3069137" cy="0"/>
          </a:xfrm>
        </p:grpSpPr>
        <p:cxnSp>
          <p:nvCxnSpPr>
            <p:cNvPr id="74" name="Lige forbindelse 73">
              <a:extLst>
                <a:ext uri="{FF2B5EF4-FFF2-40B4-BE49-F238E27FC236}">
                  <a16:creationId xmlns:a16="http://schemas.microsoft.com/office/drawing/2014/main" id="{7F275F1A-5B74-3349-9A80-5ED207E6DDEB}"/>
                </a:ext>
              </a:extLst>
            </p:cNvPr>
            <p:cNvCxnSpPr>
              <a:cxnSpLocks/>
            </p:cNvCxnSpPr>
            <p:nvPr/>
          </p:nvCxnSpPr>
          <p:spPr>
            <a:xfrm>
              <a:off x="-8437" y="7878805"/>
              <a:ext cx="2169137" cy="0"/>
            </a:xfrm>
            <a:prstGeom prst="line">
              <a:avLst/>
            </a:prstGeom>
            <a:ln w="25400">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5" name="Lige forbindelse 74">
              <a:extLst>
                <a:ext uri="{FF2B5EF4-FFF2-40B4-BE49-F238E27FC236}">
                  <a16:creationId xmlns:a16="http://schemas.microsoft.com/office/drawing/2014/main" id="{A841EC82-36DD-7444-8F83-7EA26AA16A9F}"/>
                </a:ext>
              </a:extLst>
            </p:cNvPr>
            <p:cNvCxnSpPr>
              <a:cxnSpLocks/>
            </p:cNvCxnSpPr>
            <p:nvPr/>
          </p:nvCxnSpPr>
          <p:spPr>
            <a:xfrm>
              <a:off x="2136100" y="7878805"/>
              <a:ext cx="924600" cy="0"/>
            </a:xfrm>
            <a:prstGeom prst="line">
              <a:avLst/>
            </a:prstGeom>
            <a:ln w="25400">
              <a:solidFill>
                <a:schemeClr val="accent2">
                  <a:lumMod val="50000"/>
                  <a:lumOff val="50000"/>
                </a:schemeClr>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76" name="Gruppe 75">
            <a:extLst>
              <a:ext uri="{FF2B5EF4-FFF2-40B4-BE49-F238E27FC236}">
                <a16:creationId xmlns:a16="http://schemas.microsoft.com/office/drawing/2014/main" id="{75958EE3-F8A3-034B-8F9C-57AEF1EE0C45}"/>
              </a:ext>
            </a:extLst>
          </p:cNvPr>
          <p:cNvGrpSpPr/>
          <p:nvPr/>
        </p:nvGrpSpPr>
        <p:grpSpPr>
          <a:xfrm>
            <a:off x="-8437" y="7781291"/>
            <a:ext cx="3069137" cy="0"/>
            <a:chOff x="-8437" y="7878805"/>
            <a:chExt cx="3069137" cy="0"/>
          </a:xfrm>
        </p:grpSpPr>
        <p:cxnSp>
          <p:nvCxnSpPr>
            <p:cNvPr id="77" name="Lige forbindelse 76">
              <a:extLst>
                <a:ext uri="{FF2B5EF4-FFF2-40B4-BE49-F238E27FC236}">
                  <a16:creationId xmlns:a16="http://schemas.microsoft.com/office/drawing/2014/main" id="{EFAD1DE5-919D-6E4C-9D8D-8565C609088C}"/>
                </a:ext>
              </a:extLst>
            </p:cNvPr>
            <p:cNvCxnSpPr>
              <a:cxnSpLocks/>
            </p:cNvCxnSpPr>
            <p:nvPr/>
          </p:nvCxnSpPr>
          <p:spPr>
            <a:xfrm>
              <a:off x="-8437" y="7878805"/>
              <a:ext cx="2169137" cy="0"/>
            </a:xfrm>
            <a:prstGeom prst="line">
              <a:avLst/>
            </a:prstGeom>
            <a:ln w="25400">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8" name="Lige forbindelse 77">
              <a:extLst>
                <a:ext uri="{FF2B5EF4-FFF2-40B4-BE49-F238E27FC236}">
                  <a16:creationId xmlns:a16="http://schemas.microsoft.com/office/drawing/2014/main" id="{CB1090BA-B0BB-3149-9013-F47AB1F4B381}"/>
                </a:ext>
              </a:extLst>
            </p:cNvPr>
            <p:cNvCxnSpPr>
              <a:cxnSpLocks/>
            </p:cNvCxnSpPr>
            <p:nvPr/>
          </p:nvCxnSpPr>
          <p:spPr>
            <a:xfrm>
              <a:off x="2136100" y="7878805"/>
              <a:ext cx="924600" cy="0"/>
            </a:xfrm>
            <a:prstGeom prst="line">
              <a:avLst/>
            </a:prstGeom>
            <a:ln w="25400">
              <a:solidFill>
                <a:schemeClr val="accent2">
                  <a:lumMod val="50000"/>
                  <a:lumOff val="50000"/>
                </a:schemeClr>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2" name="Tekstfelt 1">
            <a:extLst>
              <a:ext uri="{FF2B5EF4-FFF2-40B4-BE49-F238E27FC236}">
                <a16:creationId xmlns:a16="http://schemas.microsoft.com/office/drawing/2014/main" id="{2029A538-0F30-464F-B915-62704655DDE8}"/>
              </a:ext>
            </a:extLst>
          </p:cNvPr>
          <p:cNvSpPr txBox="1"/>
          <p:nvPr/>
        </p:nvSpPr>
        <p:spPr>
          <a:xfrm>
            <a:off x="2492782" y="112761"/>
            <a:ext cx="477431" cy="300082"/>
          </a:xfrm>
          <a:prstGeom prst="rect">
            <a:avLst/>
          </a:prstGeom>
          <a:noFill/>
          <a:ln w="6350">
            <a:solidFill>
              <a:srgbClr val="090B1D"/>
            </a:solidFill>
            <a:prstDash val="sysDot"/>
          </a:ln>
        </p:spPr>
        <p:txBody>
          <a:bodyPr wrap="square" lIns="0" tIns="0" rIns="0" bIns="0" rtlCol="0">
            <a:spAutoFit/>
          </a:bodyPr>
          <a:lstStyle/>
          <a:p>
            <a:pPr algn="ctr"/>
            <a:r>
              <a:rPr lang="da-DK" sz="650">
                <a:solidFill>
                  <a:srgbClr val="343536"/>
                </a:solidFill>
                <a:ea typeface="Work Sans" charset="0"/>
                <a:cs typeface="Work Sans" charset="0"/>
              </a:rPr>
              <a:t>Indsæt din kommunes logo</a:t>
            </a:r>
          </a:p>
        </p:txBody>
      </p:sp>
    </p:spTree>
    <p:extLst>
      <p:ext uri="{BB962C8B-B14F-4D97-AF65-F5344CB8AC3E}">
        <p14:creationId xmlns:p14="http://schemas.microsoft.com/office/powerpoint/2010/main" val="1676964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3" name="Table 18">
            <a:extLst>
              <a:ext uri="{FF2B5EF4-FFF2-40B4-BE49-F238E27FC236}">
                <a16:creationId xmlns:a16="http://schemas.microsoft.com/office/drawing/2014/main" id="{587D0155-B8C8-E34B-84F1-8D1B4FF4FA6E}"/>
              </a:ext>
            </a:extLst>
          </p:cNvPr>
          <p:cNvGraphicFramePr>
            <a:graphicFrameLocks noGrp="1"/>
          </p:cNvGraphicFramePr>
          <p:nvPr>
            <p:extLst>
              <p:ext uri="{D42A27DB-BD31-4B8C-83A1-F6EECF244321}">
                <p14:modId xmlns:p14="http://schemas.microsoft.com/office/powerpoint/2010/main" val="3396122189"/>
              </p:ext>
            </p:extLst>
          </p:nvPr>
        </p:nvGraphicFramePr>
        <p:xfrm>
          <a:off x="90190" y="107951"/>
          <a:ext cx="2880024" cy="1738760"/>
        </p:xfrm>
        <a:graphic>
          <a:graphicData uri="http://schemas.openxmlformats.org/drawingml/2006/table">
            <a:tbl>
              <a:tblPr firstRow="1" bandRow="1">
                <a:tableStyleId>{2D5ABB26-0587-4C30-8999-92F81FD0307C}</a:tableStyleId>
              </a:tblPr>
              <a:tblGrid>
                <a:gridCol w="1916031">
                  <a:extLst>
                    <a:ext uri="{9D8B030D-6E8A-4147-A177-3AD203B41FA5}">
                      <a16:colId xmlns:a16="http://schemas.microsoft.com/office/drawing/2014/main" val="20000"/>
                    </a:ext>
                  </a:extLst>
                </a:gridCol>
                <a:gridCol w="227771">
                  <a:extLst>
                    <a:ext uri="{9D8B030D-6E8A-4147-A177-3AD203B41FA5}">
                      <a16:colId xmlns:a16="http://schemas.microsoft.com/office/drawing/2014/main" val="3669713713"/>
                    </a:ext>
                  </a:extLst>
                </a:gridCol>
                <a:gridCol w="736222">
                  <a:extLst>
                    <a:ext uri="{9D8B030D-6E8A-4147-A177-3AD203B41FA5}">
                      <a16:colId xmlns:a16="http://schemas.microsoft.com/office/drawing/2014/main" val="20002"/>
                    </a:ext>
                  </a:extLst>
                </a:gridCol>
              </a:tblGrid>
              <a:tr h="162000">
                <a:tc gridSpan="3">
                  <a:txBody>
                    <a:bodyPr/>
                    <a:lstStyle/>
                    <a:p>
                      <a:r>
                        <a:rPr lang="da-DK" sz="800" b="1" kern="1200" noProof="0">
                          <a:solidFill>
                            <a:schemeClr val="tx1"/>
                          </a:solidFill>
                          <a:effectLst/>
                          <a:latin typeface="+mn-lt"/>
                          <a:ea typeface="+mn-ea"/>
                          <a:cs typeface="+mn-cs"/>
                        </a:rPr>
                        <a:t>Beredskabets mødefaciliteter </a:t>
                      </a:r>
                    </a:p>
                  </a:txBody>
                  <a:tcPr marL="0" marR="0" marT="0" marB="18000">
                    <a:lnB w="6350" cap="flat" cmpd="sng" algn="ctr">
                      <a:noFill/>
                      <a:prstDash val="sysDot"/>
                      <a:round/>
                      <a:headEnd type="none" w="med" len="med"/>
                      <a:tailEnd type="none" w="med" len="med"/>
                    </a:lnB>
                    <a:noFill/>
                  </a:tcPr>
                </a:tc>
                <a:tc hMerge="1">
                  <a:txBody>
                    <a:bodyPr/>
                    <a:lstStyle/>
                    <a:p>
                      <a:endParaRPr lang="da-DK"/>
                    </a:p>
                  </a:txBody>
                  <a:tcPr/>
                </a:tc>
                <a:tc hMerge="1">
                  <a:txBody>
                    <a:bodyPr/>
                    <a:lstStyle/>
                    <a:p>
                      <a:endParaRPr lang="en-GB"/>
                    </a:p>
                  </a:txBody>
                  <a:tcPr/>
                </a:tc>
                <a:extLst>
                  <a:ext uri="{0D108BD9-81ED-4DB2-BD59-A6C34878D82A}">
                    <a16:rowId xmlns:a16="http://schemas.microsoft.com/office/drawing/2014/main" val="10000"/>
                  </a:ext>
                </a:extLst>
              </a:tr>
              <a:tr h="144000">
                <a:tc gridSpan="3">
                  <a:txBody>
                    <a:bodyPr/>
                    <a:lstStyle/>
                    <a:p>
                      <a:pPr marL="0" marR="0" lvl="0" indent="0" algn="l" defTabSz="619262" rtl="0" eaLnBrk="1" fontAlgn="auto" latinLnBrk="0" hangingPunct="1">
                        <a:lnSpc>
                          <a:spcPct val="95000"/>
                        </a:lnSpc>
                        <a:spcBef>
                          <a:spcPts val="0"/>
                        </a:spcBef>
                        <a:spcAft>
                          <a:spcPts val="0"/>
                        </a:spcAft>
                        <a:buClrTx/>
                        <a:buSzTx/>
                        <a:buFont typeface="Arial" pitchFamily="34" charset="0"/>
                        <a:buNone/>
                        <a:tabLst/>
                        <a:defRPr/>
                      </a:pPr>
                      <a:r>
                        <a:rPr kumimoji="0" lang="da-DK" sz="600" b="1" i="0" u="none" strike="noStrike" kern="1200" cap="none" spc="0" normalizeH="0" baseline="0" noProof="0">
                          <a:ln>
                            <a:noFill/>
                          </a:ln>
                          <a:solidFill>
                            <a:schemeClr val="bg1"/>
                          </a:solidFill>
                          <a:effectLst/>
                          <a:uLnTx/>
                          <a:uFillTx/>
                          <a:latin typeface="+mn-lt"/>
                          <a:ea typeface="+mn-ea"/>
                          <a:cs typeface="+mn-cs"/>
                        </a:rPr>
                        <a:t>Mødelokation</a:t>
                      </a:r>
                    </a:p>
                  </a:txBody>
                  <a:tcPr marL="162000" marR="0" marT="0" marB="0" anchor="ctr">
                    <a:lnT w="6350" cap="flat" cmpd="sng" algn="ctr">
                      <a:noFill/>
                      <a:prstDash val="sysDot"/>
                      <a:round/>
                      <a:headEnd type="none" w="med" len="med"/>
                      <a:tailEnd type="none" w="med" len="med"/>
                    </a:lnT>
                    <a:lnB w="6350" cap="flat" cmpd="sng" algn="ctr">
                      <a:noFill/>
                      <a:prstDash val="sysDot"/>
                      <a:round/>
                      <a:headEnd type="none" w="med" len="med"/>
                      <a:tailEnd type="none" w="med" len="med"/>
                    </a:lnB>
                    <a:solidFill>
                      <a:schemeClr val="tx1"/>
                    </a:solidFill>
                  </a:tcPr>
                </a:tc>
                <a:tc hMerge="1">
                  <a:txBody>
                    <a:bodyPr/>
                    <a:lstStyle/>
                    <a:p>
                      <a:endParaRPr lang="da-DK"/>
                    </a:p>
                  </a:txBody>
                  <a:tcPr/>
                </a:tc>
                <a:tc hMerge="1">
                  <a:txBody>
                    <a:bodyPr/>
                    <a:lstStyle/>
                    <a:p>
                      <a:endParaRPr lang="en-GB"/>
                    </a:p>
                  </a:txBody>
                  <a:tcPr/>
                </a:tc>
                <a:extLst>
                  <a:ext uri="{0D108BD9-81ED-4DB2-BD59-A6C34878D82A}">
                    <a16:rowId xmlns:a16="http://schemas.microsoft.com/office/drawing/2014/main" val="10004"/>
                  </a:ext>
                </a:extLst>
              </a:tr>
              <a:tr h="183600">
                <a:tc>
                  <a:txBody>
                    <a:bodyPr/>
                    <a:lstStyle/>
                    <a:p>
                      <a:pPr marL="338400" marR="0" lvl="0" indent="-358775" algn="l" defTabSz="619262" rtl="0" eaLnBrk="1" fontAlgn="auto" latinLnBrk="0" hangingPunct="1">
                        <a:lnSpc>
                          <a:spcPct val="95000"/>
                        </a:lnSpc>
                        <a:spcBef>
                          <a:spcPts val="0"/>
                        </a:spcBef>
                        <a:spcAft>
                          <a:spcPts val="0"/>
                        </a:spcAft>
                        <a:buClrTx/>
                        <a:buSzTx/>
                        <a:buFont typeface="Courier New" pitchFamily="49" charset="0"/>
                        <a:buNone/>
                        <a:tabLst>
                          <a:tab pos="717550" algn="l"/>
                        </a:tabLst>
                        <a:defRPr/>
                      </a:pPr>
                      <a:r>
                        <a:rPr kumimoji="0" lang="da-DK" sz="600" b="0" i="0" u="none" strike="noStrike" kern="1200" cap="none" spc="0" normalizeH="0" baseline="0" noProof="0">
                          <a:ln>
                            <a:noFill/>
                          </a:ln>
                          <a:solidFill>
                            <a:schemeClr val="tx2"/>
                          </a:solidFill>
                          <a:effectLst/>
                          <a:uLnTx/>
                          <a:uFillTx/>
                          <a:latin typeface="+mn-lt"/>
                          <a:ea typeface="+mn-ea"/>
                          <a:cs typeface="+mn-cs"/>
                        </a:rPr>
                        <a:t>Lokation: Møderum X</a:t>
                      </a:r>
                    </a:p>
                  </a:txBody>
                  <a:tcPr marL="18000" marR="18000" marT="18000" marB="0">
                    <a:lnR w="6350" cap="flat" cmpd="sng" algn="ctr">
                      <a:noFill/>
                      <a:prstDash val="sysDot"/>
                      <a:round/>
                      <a:headEnd type="none" w="med" len="med"/>
                      <a:tailEnd type="none" w="med" len="med"/>
                    </a:lnR>
                    <a:lnT w="6350" cap="flat" cmpd="sng" algn="ctr">
                      <a:noFill/>
                      <a:prstDash val="sysDot"/>
                      <a:round/>
                      <a:headEnd type="none" w="med" len="med"/>
                      <a:tailEnd type="none" w="med" len="med"/>
                    </a:lnT>
                    <a:lnB w="6350" cap="flat" cmpd="sng" algn="ctr">
                      <a:noFill/>
                      <a:prstDash val="sysDot"/>
                      <a:round/>
                      <a:headEnd type="none" w="med" len="med"/>
                      <a:tailEnd type="none" w="med" len="med"/>
                    </a:lnB>
                    <a:noFill/>
                  </a:tcPr>
                </a:tc>
                <a:tc gridSpan="2">
                  <a:txBody>
                    <a:bodyPr/>
                    <a:lstStyle/>
                    <a:p>
                      <a:r>
                        <a:rPr kumimoji="0" lang="da-DK" sz="600" b="0" i="0" u="none" strike="noStrike" kern="1200" cap="none" spc="0" normalizeH="0" baseline="0" noProof="0">
                          <a:ln>
                            <a:noFill/>
                          </a:ln>
                          <a:solidFill>
                            <a:schemeClr val="tx2"/>
                          </a:solidFill>
                          <a:effectLst/>
                          <a:uLnTx/>
                          <a:uFillTx/>
                          <a:latin typeface="+mn-lt"/>
                          <a:ea typeface="+mn-ea"/>
                          <a:cs typeface="+mn-cs"/>
                        </a:rPr>
                        <a:t>Alternativ: (indsæt sted)</a:t>
                      </a:r>
                    </a:p>
                    <a:p>
                      <a:endParaRPr kumimoji="0" lang="da-DK" sz="600" b="0" i="0" u="none" strike="noStrike" kern="1200" cap="none" spc="0" normalizeH="0" baseline="0" noProof="0">
                        <a:ln>
                          <a:noFill/>
                        </a:ln>
                        <a:solidFill>
                          <a:schemeClr val="tx2"/>
                        </a:solidFill>
                        <a:effectLst/>
                        <a:uLnTx/>
                        <a:uFillTx/>
                        <a:latin typeface="+mn-lt"/>
                        <a:ea typeface="+mn-ea"/>
                        <a:cs typeface="+mn-cs"/>
                      </a:endParaRPr>
                    </a:p>
                  </a:txBody>
                  <a:tcPr marL="36000" marR="18000" marT="18000" marB="0">
                    <a:lnL w="6350" cap="flat" cmpd="sng" algn="ctr">
                      <a:noFill/>
                      <a:prstDash val="sysDot"/>
                      <a:round/>
                      <a:headEnd type="none" w="med" len="med"/>
                      <a:tailEnd type="none" w="med" len="med"/>
                    </a:lnL>
                    <a:lnB w="6350" cap="flat" cmpd="sng" algn="ctr">
                      <a:noFill/>
                      <a:prstDash val="sysDot"/>
                      <a:round/>
                      <a:headEnd type="none" w="med" len="med"/>
                      <a:tailEnd type="none" w="med" len="med"/>
                    </a:lnB>
                    <a:noFill/>
                  </a:tcPr>
                </a:tc>
                <a:tc hMerge="1">
                  <a:txBody>
                    <a:bodyPr/>
                    <a:lstStyle/>
                    <a:p>
                      <a:endParaRPr lang="en-GB"/>
                    </a:p>
                  </a:txBody>
                  <a:tcPr/>
                </a:tc>
                <a:extLst>
                  <a:ext uri="{0D108BD9-81ED-4DB2-BD59-A6C34878D82A}">
                    <a16:rowId xmlns:a16="http://schemas.microsoft.com/office/drawing/2014/main" val="10005"/>
                  </a:ext>
                </a:extLst>
              </a:tr>
              <a:tr h="144000">
                <a:tc gridSpan="2">
                  <a:txBody>
                    <a:bodyPr/>
                    <a:lstStyle/>
                    <a:p>
                      <a:pPr marL="0" marR="0" lvl="0" indent="0" algn="l" defTabSz="619262" rtl="0" eaLnBrk="1" fontAlgn="auto" latinLnBrk="0" hangingPunct="1">
                        <a:lnSpc>
                          <a:spcPct val="95000"/>
                        </a:lnSpc>
                        <a:spcBef>
                          <a:spcPts val="0"/>
                        </a:spcBef>
                        <a:spcAft>
                          <a:spcPts val="0"/>
                        </a:spcAft>
                        <a:buClrTx/>
                        <a:buSzTx/>
                        <a:buFont typeface="Courier New" pitchFamily="49" charset="0"/>
                        <a:buNone/>
                        <a:tabLst/>
                        <a:defRPr/>
                      </a:pPr>
                      <a:r>
                        <a:rPr kumimoji="0" lang="da-DK" sz="600" b="1" i="0" u="none" strike="noStrike" kern="1200" cap="none" spc="0" normalizeH="0" baseline="0" noProof="0">
                          <a:ln>
                            <a:noFill/>
                          </a:ln>
                          <a:solidFill>
                            <a:schemeClr val="bg1"/>
                          </a:solidFill>
                          <a:effectLst/>
                          <a:uLnTx/>
                          <a:uFillTx/>
                          <a:latin typeface="+mn-lt"/>
                          <a:ea typeface="+mn-ea"/>
                          <a:cs typeface="+mn-cs"/>
                        </a:rPr>
                        <a:t>Agenda for møde i beredskabet</a:t>
                      </a:r>
                    </a:p>
                  </a:txBody>
                  <a:tcPr marL="162000" marR="0" marT="0" marB="0" anchor="ctr">
                    <a:lnR w="6350" cap="flat" cmpd="sng" algn="ctr">
                      <a:noFill/>
                      <a:prstDash val="sysDot"/>
                      <a:round/>
                      <a:headEnd type="none" w="med" len="med"/>
                      <a:tailEnd type="none" w="med" len="med"/>
                    </a:lnR>
                    <a:lnT w="6350" cap="flat" cmpd="sng" algn="ctr">
                      <a:noFill/>
                      <a:prstDash val="sysDot"/>
                      <a:round/>
                      <a:headEnd type="none" w="med" len="med"/>
                      <a:tailEnd type="none" w="med" len="med"/>
                    </a:lnT>
                    <a:lnB w="6350" cap="flat" cmpd="sng" algn="ctr">
                      <a:noFill/>
                      <a:prstDash val="sysDot"/>
                      <a:round/>
                      <a:headEnd type="none" w="med" len="med"/>
                      <a:tailEnd type="none" w="med" len="med"/>
                    </a:lnB>
                    <a:solidFill>
                      <a:schemeClr val="tx1"/>
                    </a:solidFill>
                  </a:tcPr>
                </a:tc>
                <a:tc hMerge="1">
                  <a:txBody>
                    <a:bodyPr/>
                    <a:lstStyle/>
                    <a:p>
                      <a:pPr marL="136525" indent="-136525" algn="l" defTabSz="619262" rtl="0" eaLnBrk="1" latinLnBrk="0" hangingPunct="1">
                        <a:lnSpc>
                          <a:spcPct val="95000"/>
                        </a:lnSpc>
                        <a:buFont typeface="Courier New" pitchFamily="49" charset="0"/>
                        <a:buChar char="-"/>
                      </a:pPr>
                      <a:endParaRPr kumimoji="0" lang="da-DK" sz="700" b="0" i="0" u="none" strike="noStrike" kern="1200" cap="none" spc="0" normalizeH="0" baseline="0" noProof="0">
                        <a:ln>
                          <a:noFill/>
                        </a:ln>
                        <a:solidFill>
                          <a:schemeClr val="tx2"/>
                        </a:solidFill>
                        <a:effectLst/>
                        <a:uLnTx/>
                        <a:uFillTx/>
                        <a:latin typeface="Helvetica" pitchFamily="34" charset="0"/>
                        <a:ea typeface="+mn-ea"/>
                        <a:cs typeface="+mn-cs"/>
                      </a:endParaRPr>
                    </a:p>
                  </a:txBody>
                  <a:tcPr marL="36000" marR="36000" marT="18000" marB="18000">
                    <a:lnL w="6350" cap="flat" cmpd="sng" algn="ctr">
                      <a:noFill/>
                      <a:prstDash val="sysDot"/>
                      <a:round/>
                      <a:headEnd type="none" w="med" len="med"/>
                      <a:tailEnd type="none" w="med" len="med"/>
                    </a:lnL>
                    <a:lnR w="6350" cap="flat" cmpd="sng" algn="ctr">
                      <a:noFill/>
                      <a:prstDash val="sysDot"/>
                      <a:round/>
                      <a:headEnd type="none" w="med" len="med"/>
                      <a:tailEnd type="none" w="med" len="med"/>
                    </a:lnR>
                    <a:lnT w="6350" cap="flat" cmpd="sng" algn="ctr">
                      <a:noFill/>
                      <a:prstDash val="sysDot"/>
                      <a:round/>
                      <a:headEnd type="none" w="med" len="med"/>
                      <a:tailEnd type="none" w="med" len="med"/>
                    </a:lnT>
                    <a:lnB w="6350" cap="flat" cmpd="sng" algn="ctr">
                      <a:noFill/>
                      <a:prstDash val="sysDot"/>
                      <a:round/>
                      <a:headEnd type="none" w="med" len="med"/>
                      <a:tailEnd type="none" w="med" len="med"/>
                    </a:lnB>
                    <a:solidFill>
                      <a:schemeClr val="tx1"/>
                    </a:solidFill>
                  </a:tcPr>
                </a:tc>
                <a:tc>
                  <a:txBody>
                    <a:bodyPr/>
                    <a:lstStyle/>
                    <a:p>
                      <a:pPr>
                        <a:lnSpc>
                          <a:spcPct val="95000"/>
                        </a:lnSpc>
                      </a:pPr>
                      <a:r>
                        <a:rPr lang="da-DK" sz="600" b="1" noProof="0">
                          <a:solidFill>
                            <a:schemeClr val="bg1"/>
                          </a:solidFill>
                          <a:latin typeface="+mn-lt"/>
                        </a:rPr>
                        <a:t>Ansvarlig</a:t>
                      </a:r>
                    </a:p>
                  </a:txBody>
                  <a:tcPr marL="162000" marR="0" marT="0" marB="0" anchor="ctr">
                    <a:lnL w="6350" cap="flat" cmpd="sng" algn="ctr">
                      <a:noFill/>
                      <a:prstDash val="sysDot"/>
                      <a:round/>
                      <a:headEnd type="none" w="med" len="med"/>
                      <a:tailEnd type="none" w="med" len="med"/>
                    </a:lnL>
                    <a:lnT w="6350" cap="flat" cmpd="sng" algn="ctr">
                      <a:noFill/>
                      <a:prstDash val="sysDot"/>
                      <a:round/>
                      <a:headEnd type="none" w="med" len="med"/>
                      <a:tailEnd type="none" w="med" len="med"/>
                    </a:lnT>
                    <a:lnB w="6350" cap="flat" cmpd="sng" algn="ctr">
                      <a:noFill/>
                      <a:prstDash val="sysDot"/>
                      <a:round/>
                      <a:headEnd type="none" w="med" len="med"/>
                      <a:tailEnd type="none" w="med" len="med"/>
                    </a:lnB>
                    <a:solidFill>
                      <a:schemeClr val="tx1"/>
                    </a:solidFill>
                  </a:tcPr>
                </a:tc>
                <a:extLst>
                  <a:ext uri="{0D108BD9-81ED-4DB2-BD59-A6C34878D82A}">
                    <a16:rowId xmlns:a16="http://schemas.microsoft.com/office/drawing/2014/main" val="10006"/>
                  </a:ext>
                </a:extLst>
              </a:tr>
              <a:tr h="0">
                <a:tc gridSpan="2">
                  <a:txBody>
                    <a:bodyPr/>
                    <a:lstStyle/>
                    <a:p>
                      <a:pPr marL="0" marR="0" lvl="0" indent="0" algn="l" defTabSz="619262" rtl="0" eaLnBrk="1" fontAlgn="auto" latinLnBrk="0" hangingPunct="1">
                        <a:lnSpc>
                          <a:spcPct val="100000"/>
                        </a:lnSpc>
                        <a:spcBef>
                          <a:spcPts val="0"/>
                        </a:spcBef>
                        <a:spcAft>
                          <a:spcPts val="100"/>
                        </a:spcAft>
                        <a:buClrTx/>
                        <a:buSzTx/>
                        <a:buFont typeface="+mj-lt"/>
                        <a:buNone/>
                        <a:tabLst/>
                        <a:defRPr/>
                      </a:pPr>
                      <a:r>
                        <a:rPr kumimoji="0" lang="da-DK" sz="600" b="0" i="0" u="none" strike="noStrike" kern="1200" cap="none" spc="0" normalizeH="0" baseline="0" noProof="0">
                          <a:ln>
                            <a:noFill/>
                          </a:ln>
                          <a:solidFill>
                            <a:schemeClr val="tx2"/>
                          </a:solidFill>
                          <a:effectLst/>
                          <a:uLnTx/>
                          <a:uFillTx/>
                          <a:latin typeface="+mn-lt"/>
                          <a:ea typeface="+mn-ea"/>
                          <a:cs typeface="+mn-cs"/>
                        </a:rPr>
                        <a:t>1. Situation: Hvad er situationen? </a:t>
                      </a:r>
                    </a:p>
                  </a:txBody>
                  <a:tcPr marL="18000" marR="36000" marT="18000" marB="18000" anchor="ctr">
                    <a:lnR w="6350" cap="flat" cmpd="sng" algn="ctr">
                      <a:noFill/>
                      <a:prstDash val="sysDot"/>
                      <a:round/>
                      <a:headEnd type="none" w="med" len="med"/>
                      <a:tailEnd type="none" w="med" len="med"/>
                    </a:lnR>
                    <a:lnT w="6350" cap="flat" cmpd="sng" algn="ctr">
                      <a:noFill/>
                      <a:prstDash val="sysDot"/>
                      <a:round/>
                      <a:headEnd type="none" w="med" len="med"/>
                      <a:tailEnd type="none" w="med" len="med"/>
                    </a:lnT>
                    <a:lnB w="9525" cap="flat" cmpd="sng" algn="ctr">
                      <a:noFill/>
                      <a:prstDash val="solid"/>
                      <a:round/>
                      <a:headEnd type="none" w="med" len="med"/>
                      <a:tailEnd type="none" w="med" len="med"/>
                    </a:lnB>
                    <a:noFill/>
                  </a:tcPr>
                </a:tc>
                <a:tc hMerge="1">
                  <a:txBody>
                    <a:bodyPr/>
                    <a:lstStyle/>
                    <a:p>
                      <a:pPr marL="0" marR="0" lvl="0" indent="0" algn="l" defTabSz="619262" rtl="0" eaLnBrk="1" fontAlgn="auto" latinLnBrk="0" hangingPunct="1">
                        <a:lnSpc>
                          <a:spcPct val="100000"/>
                        </a:lnSpc>
                        <a:spcBef>
                          <a:spcPts val="0"/>
                        </a:spcBef>
                        <a:spcAft>
                          <a:spcPts val="100"/>
                        </a:spcAft>
                        <a:buClrTx/>
                        <a:buSzTx/>
                        <a:buFont typeface="+mj-lt"/>
                        <a:buNone/>
                        <a:tabLst/>
                        <a:defRPr/>
                      </a:pPr>
                      <a:endParaRPr kumimoji="0" lang="en-GB" sz="700" b="0" i="0" u="none" strike="noStrike" kern="1200" cap="none" spc="0" normalizeH="0" baseline="0" noProof="0">
                        <a:ln>
                          <a:noFill/>
                        </a:ln>
                        <a:solidFill>
                          <a:srgbClr val="000000"/>
                        </a:solidFill>
                        <a:effectLst/>
                        <a:uLnTx/>
                        <a:uFillTx/>
                        <a:latin typeface="Helvetica" pitchFamily="34" charset="0"/>
                        <a:ea typeface="+mn-ea"/>
                        <a:cs typeface="+mn-cs"/>
                      </a:endParaRPr>
                    </a:p>
                  </a:txBody>
                  <a:tcPr marL="0" marR="0" marT="36000" marB="0">
                    <a:lnL>
                      <a:noFill/>
                    </a:lnL>
                    <a:lnR w="6350" cap="flat" cmpd="sng" algn="ctr">
                      <a:noFill/>
                      <a:prstDash val="sysDot"/>
                      <a:round/>
                      <a:headEnd type="none" w="med" len="med"/>
                      <a:tailEnd type="none" w="med" len="med"/>
                    </a:lnR>
                    <a:lnT w="6350" cap="flat" cmpd="sng" algn="ctr">
                      <a:noFill/>
                      <a:prstDash val="sysDot"/>
                      <a:round/>
                      <a:headEnd type="none" w="med" len="med"/>
                      <a:tailEnd type="none" w="med" len="med"/>
                    </a:lnT>
                    <a:lnB w="9525" cap="flat" cmpd="sng" algn="ctr">
                      <a:noFill/>
                      <a:prstDash val="solid"/>
                      <a:round/>
                      <a:headEnd type="none" w="med" len="med"/>
                      <a:tailEnd type="none" w="med" len="med"/>
                    </a:lnB>
                    <a:noFill/>
                  </a:tcPr>
                </a:tc>
                <a:tc>
                  <a:txBody>
                    <a:bodyPr/>
                    <a:lstStyle/>
                    <a:p>
                      <a:pPr marL="136525" indent="-136525" algn="l" defTabSz="619262" rtl="0" eaLnBrk="1" latinLnBrk="0" hangingPunct="1">
                        <a:lnSpc>
                          <a:spcPct val="100000"/>
                        </a:lnSpc>
                        <a:spcAft>
                          <a:spcPts val="100"/>
                        </a:spcAft>
                        <a:buFont typeface="Courier New" pitchFamily="49" charset="0"/>
                        <a:buNone/>
                        <a:tabLst/>
                      </a:pPr>
                      <a:r>
                        <a:rPr kumimoji="0" lang="da-DK" sz="600" b="0" i="0" u="none" strike="noStrike" kern="1200" cap="none" spc="0" normalizeH="0" baseline="0" noProof="0">
                          <a:ln>
                            <a:noFill/>
                          </a:ln>
                          <a:solidFill>
                            <a:schemeClr val="tx2"/>
                          </a:solidFill>
                          <a:effectLst/>
                          <a:uLnTx/>
                          <a:uFillTx/>
                          <a:latin typeface="+mn-lt"/>
                          <a:ea typeface="+mn-ea"/>
                          <a:cs typeface="+mn-cs"/>
                        </a:rPr>
                        <a:t>Beredskabsleder</a:t>
                      </a:r>
                    </a:p>
                  </a:txBody>
                  <a:tcPr marL="36000" marR="36000" marT="18000" marB="18000" anchor="ctr">
                    <a:lnL w="6350" cap="flat" cmpd="sng" algn="ctr">
                      <a:noFill/>
                      <a:prstDash val="sysDot"/>
                      <a:round/>
                      <a:headEnd type="none" w="med" len="med"/>
                      <a:tailEnd type="none" w="med" len="med"/>
                    </a:lnL>
                    <a:lnT w="6350" cap="flat" cmpd="sng" algn="ctr">
                      <a:noFill/>
                      <a:prstDash val="sysDot"/>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10007"/>
                  </a:ext>
                </a:extLst>
              </a:tr>
              <a:tr h="0">
                <a:tc gridSpan="2">
                  <a:txBody>
                    <a:bodyPr/>
                    <a:lstStyle/>
                    <a:p>
                      <a:pPr marL="0" marR="0" lvl="0" indent="0" algn="l" defTabSz="619262" rtl="0" eaLnBrk="1" fontAlgn="auto" latinLnBrk="0" hangingPunct="1">
                        <a:lnSpc>
                          <a:spcPct val="100000"/>
                        </a:lnSpc>
                        <a:spcBef>
                          <a:spcPts val="0"/>
                        </a:spcBef>
                        <a:spcAft>
                          <a:spcPts val="100"/>
                        </a:spcAft>
                        <a:buClrTx/>
                        <a:buSzTx/>
                        <a:buFont typeface="+mj-lt"/>
                        <a:buNone/>
                        <a:tabLst/>
                        <a:defRPr/>
                      </a:pPr>
                      <a:r>
                        <a:rPr kumimoji="0" lang="da-DK" sz="600" b="0" i="0" u="none" strike="noStrike" kern="1200" cap="none" spc="0" normalizeH="0" baseline="0" noProof="0">
                          <a:ln>
                            <a:noFill/>
                          </a:ln>
                          <a:solidFill>
                            <a:schemeClr val="tx2"/>
                          </a:solidFill>
                          <a:effectLst/>
                          <a:uLnTx/>
                          <a:uFillTx/>
                          <a:latin typeface="+mn-lt"/>
                          <a:ea typeface="+mn-ea"/>
                          <a:cs typeface="+mn-cs"/>
                        </a:rPr>
                        <a:t>2. Konsekvensvurdering: Se nedenstående liste for</a:t>
                      </a:r>
                    </a:p>
                    <a:p>
                      <a:pPr marL="90000" marR="0" lvl="0" indent="0" algn="l" defTabSz="619262" rtl="0" eaLnBrk="1" fontAlgn="auto" latinLnBrk="0" hangingPunct="1">
                        <a:lnSpc>
                          <a:spcPct val="100000"/>
                        </a:lnSpc>
                        <a:spcBef>
                          <a:spcPts val="0"/>
                        </a:spcBef>
                        <a:spcAft>
                          <a:spcPts val="100"/>
                        </a:spcAft>
                        <a:buClrTx/>
                        <a:buSzTx/>
                        <a:buFont typeface="+mj-lt"/>
                        <a:buNone/>
                        <a:tabLst/>
                        <a:defRPr/>
                      </a:pPr>
                      <a:r>
                        <a:rPr kumimoji="0" lang="da-DK" sz="600" b="0" i="0" u="none" strike="noStrike" kern="1200" cap="none" spc="0" normalizeH="0" baseline="0" noProof="0">
                          <a:ln>
                            <a:noFill/>
                          </a:ln>
                          <a:solidFill>
                            <a:schemeClr val="tx2"/>
                          </a:solidFill>
                          <a:effectLst/>
                          <a:uLnTx/>
                          <a:uFillTx/>
                          <a:latin typeface="+mn-lt"/>
                          <a:ea typeface="+mn-ea"/>
                          <a:cs typeface="+mn-cs"/>
                        </a:rPr>
                        <a:t>inspiration</a:t>
                      </a:r>
                    </a:p>
                  </a:txBody>
                  <a:tcPr marL="18000" marR="36000" marT="18000" marB="18000" anchor="ctr">
                    <a:lnR w="6350" cap="flat" cmpd="sng" algn="ctr">
                      <a:noFill/>
                      <a:prstDash val="sysDot"/>
                      <a:round/>
                      <a:headEnd type="none" w="med" len="med"/>
                      <a:tailEnd type="none" w="med" len="med"/>
                    </a:lnR>
                    <a:lnT w="6350" cap="flat" cmpd="sng" algn="ctr">
                      <a:noFill/>
                      <a:prstDash val="sysDot"/>
                      <a:round/>
                      <a:headEnd type="none" w="med" len="med"/>
                      <a:tailEnd type="none" w="med" len="med"/>
                    </a:lnT>
                    <a:lnB w="9525" cap="flat" cmpd="sng" algn="ctr">
                      <a:noFill/>
                      <a:prstDash val="solid"/>
                      <a:round/>
                      <a:headEnd type="none" w="med" len="med"/>
                      <a:tailEnd type="none" w="med" len="med"/>
                    </a:lnB>
                    <a:noFill/>
                  </a:tcPr>
                </a:tc>
                <a:tc hMerge="1">
                  <a:txBody>
                    <a:bodyPr/>
                    <a:lstStyle/>
                    <a:p>
                      <a:endParaRPr lang="da-DK"/>
                    </a:p>
                  </a:txBody>
                  <a:tcPr>
                    <a:lnL>
                      <a:noFill/>
                    </a:lnL>
                    <a:lnT>
                      <a:noFill/>
                    </a:lnT>
                  </a:tcPr>
                </a:tc>
                <a:tc>
                  <a:txBody>
                    <a:bodyPr/>
                    <a:lstStyle/>
                    <a:p>
                      <a:pPr marL="0" indent="0" algn="l" defTabSz="619262" rtl="0" eaLnBrk="1" latinLnBrk="0" hangingPunct="1">
                        <a:lnSpc>
                          <a:spcPct val="100000"/>
                        </a:lnSpc>
                        <a:spcAft>
                          <a:spcPts val="100"/>
                        </a:spcAft>
                        <a:buFont typeface="Courier New" pitchFamily="49" charset="0"/>
                        <a:buNone/>
                        <a:tabLst/>
                      </a:pPr>
                      <a:r>
                        <a:rPr kumimoji="0" lang="da-DK" sz="600" b="0" i="0" u="none" strike="noStrike" kern="1200" cap="none" spc="0" normalizeH="0" baseline="0" noProof="0">
                          <a:ln>
                            <a:noFill/>
                          </a:ln>
                          <a:solidFill>
                            <a:schemeClr val="tx2"/>
                          </a:solidFill>
                          <a:effectLst/>
                          <a:uLnTx/>
                          <a:uFillTx/>
                          <a:latin typeface="+mn-lt"/>
                          <a:ea typeface="+mn-ea"/>
                          <a:cs typeface="+mn-cs"/>
                        </a:rPr>
                        <a:t>(indsæt ansvarlig)</a:t>
                      </a:r>
                    </a:p>
                  </a:txBody>
                  <a:tcPr marL="36000" marR="36000" marT="18000" marB="18000" anchor="ctr">
                    <a:lnL w="6350" cap="flat" cmpd="sng" algn="ctr">
                      <a:noFill/>
                      <a:prstDash val="sysDot"/>
                      <a:round/>
                      <a:headEnd type="none" w="med" len="med"/>
                      <a:tailEnd type="none" w="med" len="med"/>
                    </a:lnL>
                    <a:lnT w="6350" cap="flat" cmpd="sng" algn="ctr">
                      <a:noFill/>
                      <a:prstDash val="sysDot"/>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327125614"/>
                  </a:ext>
                </a:extLst>
              </a:tr>
              <a:tr h="0">
                <a:tc gridSpan="2">
                  <a:txBody>
                    <a:bodyPr/>
                    <a:lstStyle/>
                    <a:p>
                      <a:pPr marL="0" marR="0" lvl="0" indent="0" algn="l" defTabSz="619262" rtl="0" eaLnBrk="1" fontAlgn="auto" latinLnBrk="0" hangingPunct="1">
                        <a:lnSpc>
                          <a:spcPct val="100000"/>
                        </a:lnSpc>
                        <a:spcBef>
                          <a:spcPts val="0"/>
                        </a:spcBef>
                        <a:spcAft>
                          <a:spcPts val="100"/>
                        </a:spcAft>
                        <a:buClrTx/>
                        <a:buSzTx/>
                        <a:buFont typeface="+mj-lt"/>
                        <a:buNone/>
                        <a:tabLst/>
                        <a:defRPr/>
                      </a:pPr>
                      <a:r>
                        <a:rPr kumimoji="0" lang="da-DK" sz="600" b="0" i="0" u="none" strike="noStrike" kern="1200" cap="none" spc="0" normalizeH="0" baseline="0" noProof="0">
                          <a:ln>
                            <a:noFill/>
                          </a:ln>
                          <a:solidFill>
                            <a:schemeClr val="tx2"/>
                          </a:solidFill>
                          <a:effectLst/>
                          <a:uLnTx/>
                          <a:uFillTx/>
                          <a:latin typeface="+mn-lt"/>
                          <a:ea typeface="+mn-ea"/>
                          <a:cs typeface="+mn-cs"/>
                        </a:rPr>
                        <a:t>3. Handlinger: Afgør handlinger baseret på </a:t>
                      </a:r>
                      <a:r>
                        <a:rPr kumimoji="0" lang="da-DK" sz="600" b="0" i="0" u="none" strike="noStrike" kern="1200" cap="none" spc="0" normalizeH="0" baseline="0" noProof="0" err="1">
                          <a:ln>
                            <a:noFill/>
                          </a:ln>
                          <a:solidFill>
                            <a:schemeClr val="tx2"/>
                          </a:solidFill>
                          <a:effectLst/>
                          <a:uLnTx/>
                          <a:uFillTx/>
                          <a:latin typeface="+mn-lt"/>
                          <a:ea typeface="+mn-ea"/>
                          <a:cs typeface="+mn-cs"/>
                        </a:rPr>
                        <a:t>impact</a:t>
                      </a:r>
                      <a:endParaRPr kumimoji="0" lang="da-DK" sz="600" b="0" i="0" u="none" strike="noStrike" kern="1200" cap="none" spc="0" normalizeH="0" baseline="0" noProof="0">
                        <a:ln>
                          <a:noFill/>
                        </a:ln>
                        <a:solidFill>
                          <a:schemeClr val="tx2"/>
                        </a:solidFill>
                        <a:effectLst/>
                        <a:uLnTx/>
                        <a:uFillTx/>
                        <a:latin typeface="+mn-lt"/>
                        <a:ea typeface="+mn-ea"/>
                        <a:cs typeface="+mn-cs"/>
                      </a:endParaRPr>
                    </a:p>
                  </a:txBody>
                  <a:tcPr marL="18000" marR="36000" marT="18000" marB="18000" anchor="ctr">
                    <a:lnR w="6350" cap="flat" cmpd="sng" algn="ctr">
                      <a:noFill/>
                      <a:prstDash val="sysDot"/>
                      <a:round/>
                      <a:headEnd type="none" w="med" len="med"/>
                      <a:tailEnd type="none" w="med" len="med"/>
                    </a:lnR>
                    <a:lnT w="6350" cap="flat" cmpd="sng" algn="ctr">
                      <a:noFill/>
                      <a:prstDash val="sysDot"/>
                      <a:round/>
                      <a:headEnd type="none" w="med" len="med"/>
                      <a:tailEnd type="none" w="med" len="med"/>
                    </a:lnT>
                    <a:lnB w="9525" cap="flat" cmpd="sng" algn="ctr">
                      <a:noFill/>
                      <a:prstDash val="solid"/>
                      <a:round/>
                      <a:headEnd type="none" w="med" len="med"/>
                      <a:tailEnd type="none" w="med" len="med"/>
                    </a:lnB>
                    <a:noFill/>
                  </a:tcPr>
                </a:tc>
                <a:tc hMerge="1">
                  <a:txBody>
                    <a:bodyPr/>
                    <a:lstStyle/>
                    <a:p>
                      <a:endParaRPr lang="da-DK"/>
                    </a:p>
                  </a:txBody>
                  <a:tcPr>
                    <a:lnL>
                      <a:noFill/>
                    </a:lnL>
                  </a:tcPr>
                </a:tc>
                <a:tc>
                  <a:txBody>
                    <a:bodyPr/>
                    <a:lstStyle/>
                    <a:p>
                      <a:pPr marL="136525" marR="0" lvl="0" indent="-136525" algn="l" defTabSz="619262" rtl="0" eaLnBrk="1" fontAlgn="auto" latinLnBrk="0" hangingPunct="1">
                        <a:lnSpc>
                          <a:spcPct val="100000"/>
                        </a:lnSpc>
                        <a:spcBef>
                          <a:spcPts val="0"/>
                        </a:spcBef>
                        <a:spcAft>
                          <a:spcPts val="100"/>
                        </a:spcAft>
                        <a:buClrTx/>
                        <a:buSzTx/>
                        <a:buFont typeface="Courier New" pitchFamily="49" charset="0"/>
                        <a:buNone/>
                        <a:tabLst/>
                        <a:defRPr/>
                      </a:pPr>
                      <a:r>
                        <a:rPr kumimoji="0" lang="da-DK" sz="600" b="0" i="0" u="none" strike="noStrike" kern="1200" cap="none" spc="0" normalizeH="0" baseline="0" noProof="0">
                          <a:ln>
                            <a:noFill/>
                          </a:ln>
                          <a:solidFill>
                            <a:schemeClr val="tx2"/>
                          </a:solidFill>
                          <a:effectLst/>
                          <a:uLnTx/>
                          <a:uFillTx/>
                          <a:latin typeface="+mn-lt"/>
                          <a:ea typeface="+mn-ea"/>
                          <a:cs typeface="+mn-cs"/>
                        </a:rPr>
                        <a:t>(indsæt ansvarlig)</a:t>
                      </a:r>
                    </a:p>
                  </a:txBody>
                  <a:tcPr marL="36000" marR="36000" marT="18000" marB="18000" anchor="ctr">
                    <a:lnL w="6350" cap="flat" cmpd="sng" algn="ctr">
                      <a:noFill/>
                      <a:prstDash val="sysDot"/>
                      <a:round/>
                      <a:headEnd type="none" w="med" len="med"/>
                      <a:tailEnd type="none" w="med" len="med"/>
                    </a:lnL>
                    <a:lnT w="6350" cap="flat" cmpd="sng" algn="ctr">
                      <a:noFill/>
                      <a:prstDash val="sysDot"/>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1913151528"/>
                  </a:ext>
                </a:extLst>
              </a:tr>
              <a:tr h="0">
                <a:tc gridSpan="2">
                  <a:txBody>
                    <a:bodyPr/>
                    <a:lstStyle/>
                    <a:p>
                      <a:pPr marL="0" marR="0" lvl="0" indent="0" algn="l" defTabSz="619262" rtl="0" eaLnBrk="1" fontAlgn="auto" latinLnBrk="0" hangingPunct="1">
                        <a:lnSpc>
                          <a:spcPct val="100000"/>
                        </a:lnSpc>
                        <a:spcBef>
                          <a:spcPts val="0"/>
                        </a:spcBef>
                        <a:spcAft>
                          <a:spcPts val="100"/>
                        </a:spcAft>
                        <a:buClrTx/>
                        <a:buSzTx/>
                        <a:buFont typeface="Arial" panose="020B0604020202020204" pitchFamily="34" charset="0"/>
                        <a:buNone/>
                        <a:tabLst/>
                        <a:defRPr/>
                      </a:pPr>
                      <a:r>
                        <a:rPr kumimoji="0" lang="da-DK" sz="600" b="0" i="0" u="none" strike="noStrike" kern="1200" cap="none" spc="0" normalizeH="0" baseline="0" noProof="0">
                          <a:ln>
                            <a:noFill/>
                          </a:ln>
                          <a:solidFill>
                            <a:schemeClr val="tx2"/>
                          </a:solidFill>
                          <a:effectLst/>
                          <a:uLnTx/>
                          <a:uFillTx/>
                          <a:latin typeface="+mn-lt"/>
                          <a:ea typeface="+mn-ea"/>
                          <a:cs typeface="+mn-cs"/>
                        </a:rPr>
                        <a:t>4. Kommunikation (intern &amp; ekstern): </a:t>
                      </a:r>
                    </a:p>
                    <a:p>
                      <a:pPr marL="90000" marR="0" lvl="0" indent="0" algn="l" defTabSz="619262" rtl="0" eaLnBrk="1" fontAlgn="auto" latinLnBrk="0" hangingPunct="1">
                        <a:lnSpc>
                          <a:spcPct val="100000"/>
                        </a:lnSpc>
                        <a:spcBef>
                          <a:spcPts val="0"/>
                        </a:spcBef>
                        <a:spcAft>
                          <a:spcPts val="100"/>
                        </a:spcAft>
                        <a:buClrTx/>
                        <a:buSzTx/>
                        <a:buFont typeface="Arial" panose="020B0604020202020204" pitchFamily="34" charset="0"/>
                        <a:buNone/>
                        <a:tabLst/>
                        <a:defRPr/>
                      </a:pPr>
                      <a:r>
                        <a:rPr kumimoji="0" lang="da-DK" sz="600" b="0" i="0" u="none" strike="noStrike" kern="1200" cap="none" spc="0" normalizeH="0" baseline="0" noProof="0">
                          <a:ln>
                            <a:noFill/>
                          </a:ln>
                          <a:solidFill>
                            <a:schemeClr val="tx2"/>
                          </a:solidFill>
                          <a:effectLst/>
                          <a:uLnTx/>
                          <a:uFillTx/>
                          <a:latin typeface="+mn-lt"/>
                          <a:ea typeface="+mn-ea"/>
                          <a:cs typeface="+mn-cs"/>
                        </a:rPr>
                        <a:t>kontakt/skal kontaktes/tidsfrister</a:t>
                      </a:r>
                    </a:p>
                  </a:txBody>
                  <a:tcPr marL="18000" marR="36000" marT="18000" marB="18000" anchor="ctr">
                    <a:lnR w="6350" cap="flat" cmpd="sng" algn="ctr">
                      <a:noFill/>
                      <a:prstDash val="sysDot"/>
                      <a:round/>
                      <a:headEnd type="none" w="med" len="med"/>
                      <a:tailEnd type="none" w="med" len="med"/>
                    </a:lnR>
                    <a:lnT w="6350" cap="flat" cmpd="sng" algn="ctr">
                      <a:noFill/>
                      <a:prstDash val="sysDot"/>
                      <a:round/>
                      <a:headEnd type="none" w="med" len="med"/>
                      <a:tailEnd type="none" w="med" len="med"/>
                    </a:lnT>
                    <a:lnB w="9525" cap="flat" cmpd="sng" algn="ctr">
                      <a:noFill/>
                      <a:prstDash val="solid"/>
                      <a:round/>
                      <a:headEnd type="none" w="med" len="med"/>
                      <a:tailEnd type="none" w="med" len="med"/>
                    </a:lnB>
                    <a:noFill/>
                  </a:tcPr>
                </a:tc>
                <a:tc hMerge="1">
                  <a:txBody>
                    <a:bodyPr/>
                    <a:lstStyle/>
                    <a:p>
                      <a:endParaRPr lang="da-DK"/>
                    </a:p>
                  </a:txBody>
                  <a:tcPr>
                    <a:lnL>
                      <a:noFill/>
                    </a:lnL>
                  </a:tcPr>
                </a:tc>
                <a:tc>
                  <a:txBody>
                    <a:bodyPr/>
                    <a:lstStyle/>
                    <a:p>
                      <a:pPr marL="0" indent="0" algn="l" defTabSz="619262" rtl="0" eaLnBrk="1" latinLnBrk="0" hangingPunct="1">
                        <a:lnSpc>
                          <a:spcPct val="100000"/>
                        </a:lnSpc>
                        <a:spcAft>
                          <a:spcPts val="100"/>
                        </a:spcAft>
                        <a:buFont typeface="Courier New" pitchFamily="49" charset="0"/>
                        <a:buNone/>
                        <a:tabLst/>
                      </a:pPr>
                      <a:r>
                        <a:rPr kumimoji="0" lang="da-DK" sz="600" b="0" i="0" u="none" strike="noStrike" kern="1200" cap="none" spc="0" normalizeH="0" baseline="0" noProof="0">
                          <a:ln>
                            <a:noFill/>
                          </a:ln>
                          <a:solidFill>
                            <a:schemeClr val="tx2"/>
                          </a:solidFill>
                          <a:effectLst/>
                          <a:uLnTx/>
                          <a:uFillTx/>
                          <a:latin typeface="+mn-lt"/>
                          <a:ea typeface="+mn-ea"/>
                          <a:cs typeface="+mn-cs"/>
                        </a:rPr>
                        <a:t>Kommunikations-ansvarlig</a:t>
                      </a:r>
                    </a:p>
                  </a:txBody>
                  <a:tcPr marL="36000" marR="36000" marT="18000" marB="18000" anchor="ctr">
                    <a:lnL w="6350" cap="flat" cmpd="sng" algn="ctr">
                      <a:noFill/>
                      <a:prstDash val="sysDot"/>
                      <a:round/>
                      <a:headEnd type="none" w="med" len="med"/>
                      <a:tailEnd type="none" w="med" len="med"/>
                    </a:lnL>
                    <a:lnT w="6350" cap="flat" cmpd="sng" algn="ctr">
                      <a:noFill/>
                      <a:prstDash val="sysDot"/>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2988219028"/>
                  </a:ext>
                </a:extLst>
              </a:tr>
              <a:tr h="0">
                <a:tc gridSpan="2">
                  <a:txBody>
                    <a:bodyPr/>
                    <a:lstStyle/>
                    <a:p>
                      <a:pPr marL="0" marR="0" lvl="0" indent="0" algn="l" defTabSz="619262" rtl="0" eaLnBrk="1" fontAlgn="auto" latinLnBrk="0" hangingPunct="1">
                        <a:lnSpc>
                          <a:spcPct val="100000"/>
                        </a:lnSpc>
                        <a:spcBef>
                          <a:spcPts val="0"/>
                        </a:spcBef>
                        <a:spcAft>
                          <a:spcPts val="100"/>
                        </a:spcAft>
                        <a:buClrTx/>
                        <a:buSzTx/>
                        <a:buFont typeface="+mj-lt"/>
                        <a:buNone/>
                        <a:tabLst/>
                        <a:defRPr/>
                      </a:pPr>
                      <a:r>
                        <a:rPr kumimoji="0" lang="da-DK" sz="600" b="0" i="0" u="none" strike="noStrike" kern="1200" cap="none" spc="0" normalizeH="0" baseline="0" noProof="0">
                          <a:ln>
                            <a:noFill/>
                          </a:ln>
                          <a:solidFill>
                            <a:schemeClr val="tx2"/>
                          </a:solidFill>
                          <a:effectLst/>
                          <a:uLnTx/>
                          <a:uFillTx/>
                          <a:latin typeface="+mn-lt"/>
                          <a:ea typeface="+mn-ea"/>
                          <a:cs typeface="+mn-cs"/>
                        </a:rPr>
                        <a:t>5. Bekræft tidspunkt for næste møde</a:t>
                      </a:r>
                    </a:p>
                  </a:txBody>
                  <a:tcPr marL="18000" marR="36000" marT="18000" marB="72000">
                    <a:lnR w="6350" cap="flat" cmpd="sng" algn="ctr">
                      <a:noFill/>
                      <a:prstDash val="sysDot"/>
                      <a:round/>
                      <a:headEnd type="none" w="med" len="med"/>
                      <a:tailEnd type="none" w="med" len="med"/>
                    </a:lnR>
                    <a:lnT w="6350" cap="flat" cmpd="sng" algn="ctr">
                      <a:noFill/>
                      <a:prstDash val="sysDot"/>
                      <a:round/>
                      <a:headEnd type="none" w="med" len="med"/>
                      <a:tailEnd type="none" w="med" len="med"/>
                    </a:lnT>
                    <a:lnB w="6350" cap="flat" cmpd="sng" algn="ctr">
                      <a:solidFill>
                        <a:schemeClr val="tx1"/>
                      </a:solidFill>
                      <a:prstDash val="sysDash"/>
                      <a:round/>
                      <a:headEnd type="none" w="med" len="med"/>
                      <a:tailEnd type="none" w="med" len="med"/>
                    </a:lnB>
                    <a:noFill/>
                  </a:tcPr>
                </a:tc>
                <a:tc hMerge="1">
                  <a:txBody>
                    <a:bodyPr/>
                    <a:lstStyle/>
                    <a:p>
                      <a:endParaRPr lang="da-DK"/>
                    </a:p>
                  </a:txBody>
                  <a:tcPr>
                    <a:lnL>
                      <a:noFill/>
                    </a:lnL>
                  </a:tcPr>
                </a:tc>
                <a:tc>
                  <a:txBody>
                    <a:bodyPr/>
                    <a:lstStyle/>
                    <a:p>
                      <a:pPr marL="136525" marR="0" lvl="0" indent="-136525" algn="l" defTabSz="619262" rtl="0" eaLnBrk="1" fontAlgn="auto" latinLnBrk="0" hangingPunct="1">
                        <a:lnSpc>
                          <a:spcPct val="100000"/>
                        </a:lnSpc>
                        <a:spcBef>
                          <a:spcPts val="0"/>
                        </a:spcBef>
                        <a:spcAft>
                          <a:spcPts val="100"/>
                        </a:spcAft>
                        <a:buClrTx/>
                        <a:buSzTx/>
                        <a:buFont typeface="Courier New" pitchFamily="49" charset="0"/>
                        <a:buNone/>
                        <a:tabLst/>
                        <a:defRPr/>
                      </a:pPr>
                      <a:r>
                        <a:rPr kumimoji="0" lang="da-DK" sz="600" b="0" i="0" u="none" strike="noStrike" kern="1200" cap="none" spc="0" normalizeH="0" baseline="0" noProof="0">
                          <a:ln>
                            <a:noFill/>
                          </a:ln>
                          <a:solidFill>
                            <a:schemeClr val="tx2"/>
                          </a:solidFill>
                          <a:effectLst/>
                          <a:uLnTx/>
                          <a:uFillTx/>
                          <a:latin typeface="+mn-lt"/>
                          <a:ea typeface="+mn-ea"/>
                          <a:cs typeface="+mn-cs"/>
                        </a:rPr>
                        <a:t>Beredskabsleder</a:t>
                      </a:r>
                    </a:p>
                  </a:txBody>
                  <a:tcPr marL="36000" marR="36000" marT="18000" marB="72000">
                    <a:lnL w="6350" cap="flat" cmpd="sng" algn="ctr">
                      <a:noFill/>
                      <a:prstDash val="sysDot"/>
                      <a:round/>
                      <a:headEnd type="none" w="med" len="med"/>
                      <a:tailEnd type="none" w="med" len="med"/>
                    </a:lnL>
                    <a:lnT w="6350" cap="flat" cmpd="sng" algn="ctr">
                      <a:noFill/>
                      <a:prstDash val="sysDot"/>
                      <a:round/>
                      <a:headEnd type="none" w="med" len="med"/>
                      <a:tailEnd type="none" w="med" len="med"/>
                    </a:lnT>
                    <a:lnB w="6350" cap="flat" cmpd="sng" algn="ctr">
                      <a:noFill/>
                      <a:prstDash val="sysDash"/>
                      <a:round/>
                      <a:headEnd type="none" w="med" len="med"/>
                      <a:tailEnd type="none" w="med" len="med"/>
                    </a:lnB>
                    <a:noFill/>
                  </a:tcPr>
                </a:tc>
                <a:extLst>
                  <a:ext uri="{0D108BD9-81ED-4DB2-BD59-A6C34878D82A}">
                    <a16:rowId xmlns:a16="http://schemas.microsoft.com/office/drawing/2014/main" val="2134343776"/>
                  </a:ext>
                </a:extLst>
              </a:tr>
              <a:tr h="0">
                <a:tc gridSpan="2">
                  <a:txBody>
                    <a:bodyPr/>
                    <a:lstStyle/>
                    <a:p>
                      <a:pPr marL="0" marR="0" lvl="0" indent="0" algn="l" defTabSz="619262" rtl="0" eaLnBrk="1" fontAlgn="auto" latinLnBrk="0" hangingPunct="1">
                        <a:lnSpc>
                          <a:spcPct val="100000"/>
                        </a:lnSpc>
                        <a:spcBef>
                          <a:spcPts val="0"/>
                        </a:spcBef>
                        <a:spcAft>
                          <a:spcPts val="100"/>
                        </a:spcAft>
                        <a:buClrTx/>
                        <a:buSzTx/>
                        <a:buFont typeface="+mj-lt"/>
                        <a:buNone/>
                        <a:tabLst/>
                        <a:defRPr/>
                      </a:pPr>
                      <a:r>
                        <a:rPr lang="da-DK" sz="500" b="1">
                          <a:solidFill>
                            <a:schemeClr val="tx2"/>
                          </a:solidFill>
                          <a:latin typeface="+mn-lt"/>
                        </a:rPr>
                        <a:t>Næste skridt: </a:t>
                      </a:r>
                      <a:r>
                        <a:rPr lang="da-DK" sz="500">
                          <a:solidFill>
                            <a:schemeClr val="tx2"/>
                          </a:solidFill>
                          <a:latin typeface="+mn-lt"/>
                        </a:rPr>
                        <a:t>Koordiner med hændelsesejere og eksterne, hvis yderligere aktiviteter eller handlinger er nødvendige for gendannelse eller håndtering.</a:t>
                      </a:r>
                      <a:endParaRPr kumimoji="0" lang="da-DK" sz="600" b="0" i="0" u="none" strike="noStrike" kern="1200" cap="none" spc="0" normalizeH="0" baseline="0" noProof="0">
                        <a:ln>
                          <a:noFill/>
                        </a:ln>
                        <a:solidFill>
                          <a:schemeClr val="tx2"/>
                        </a:solidFill>
                        <a:effectLst/>
                        <a:uLnTx/>
                        <a:uFillTx/>
                        <a:latin typeface="+mn-lt"/>
                        <a:ea typeface="+mn-ea"/>
                        <a:cs typeface="+mn-cs"/>
                      </a:endParaRPr>
                    </a:p>
                  </a:txBody>
                  <a:tcPr marL="18000" marR="36000" marT="18000" marB="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chemeClr val="bg2"/>
                    </a:solidFill>
                  </a:tcPr>
                </a:tc>
                <a:tc hMerge="1">
                  <a:txBody>
                    <a:bodyPr/>
                    <a:lstStyle/>
                    <a:p>
                      <a:endParaRPr lang="da-DK"/>
                    </a:p>
                  </a:txBody>
                  <a:tcPr>
                    <a:lnL w="6350" cap="flat" cmpd="sng" algn="ctr">
                      <a:solidFill>
                        <a:schemeClr val="tx1"/>
                      </a:solidFill>
                      <a:prstDash val="sysDash"/>
                      <a:round/>
                      <a:headEnd type="none" w="med" len="med"/>
                      <a:tailEnd type="none" w="med" len="med"/>
                    </a:lnL>
                  </a:tcPr>
                </a:tc>
                <a:tc>
                  <a:txBody>
                    <a:bodyPr/>
                    <a:lstStyle/>
                    <a:p>
                      <a:pPr marL="136525" marR="0" lvl="0" indent="-136525" algn="l" defTabSz="619262" rtl="0" eaLnBrk="1" fontAlgn="auto" latinLnBrk="0" hangingPunct="1">
                        <a:lnSpc>
                          <a:spcPct val="100000"/>
                        </a:lnSpc>
                        <a:spcBef>
                          <a:spcPts val="0"/>
                        </a:spcBef>
                        <a:spcAft>
                          <a:spcPts val="100"/>
                        </a:spcAft>
                        <a:buClrTx/>
                        <a:buSzTx/>
                        <a:buFont typeface="Courier New" pitchFamily="49" charset="0"/>
                        <a:buNone/>
                        <a:tabLst/>
                        <a:defRPr/>
                      </a:pPr>
                      <a:endParaRPr kumimoji="0" lang="da-DK" sz="600" b="0" i="0" u="none" strike="noStrike" kern="1200" cap="none" spc="0" normalizeH="0" baseline="0" noProof="0">
                        <a:ln>
                          <a:noFill/>
                        </a:ln>
                        <a:solidFill>
                          <a:schemeClr val="tx2"/>
                        </a:solidFill>
                        <a:effectLst/>
                        <a:uLnTx/>
                        <a:uFillTx/>
                        <a:latin typeface="+mn-lt"/>
                        <a:ea typeface="+mn-ea"/>
                        <a:cs typeface="+mn-cs"/>
                      </a:endParaRPr>
                    </a:p>
                  </a:txBody>
                  <a:tcPr marL="18000" marR="36000" marT="18000" marB="18000" anchor="ctr">
                    <a:lnL w="6350" cap="flat" cmpd="sng" algn="ctr">
                      <a:solidFill>
                        <a:schemeClr val="tx1"/>
                      </a:solidFill>
                      <a:prstDash val="sysDash"/>
                      <a:round/>
                      <a:headEnd type="none" w="med" len="med"/>
                      <a:tailEnd type="none" w="med" len="med"/>
                    </a:lnL>
                    <a:lnR w="6350" cap="flat" cmpd="sng" algn="ctr">
                      <a:noFill/>
                      <a:prstDash val="sysDash"/>
                      <a:round/>
                      <a:headEnd type="none" w="med" len="med"/>
                      <a:tailEnd type="none" w="med" len="med"/>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extLst>
                  <a:ext uri="{0D108BD9-81ED-4DB2-BD59-A6C34878D82A}">
                    <a16:rowId xmlns:a16="http://schemas.microsoft.com/office/drawing/2014/main" val="1951564351"/>
                  </a:ext>
                </a:extLst>
              </a:tr>
            </a:tbl>
          </a:graphicData>
        </a:graphic>
      </p:graphicFrame>
      <p:graphicFrame>
        <p:nvGraphicFramePr>
          <p:cNvPr id="4" name="Table 83">
            <a:extLst>
              <a:ext uri="{FF2B5EF4-FFF2-40B4-BE49-F238E27FC236}">
                <a16:creationId xmlns:a16="http://schemas.microsoft.com/office/drawing/2014/main" id="{9F16D56B-91F3-8A4D-83B1-E8AB7D353F7F}"/>
              </a:ext>
            </a:extLst>
          </p:cNvPr>
          <p:cNvGraphicFramePr>
            <a:graphicFrameLocks noGrp="1"/>
          </p:cNvGraphicFramePr>
          <p:nvPr>
            <p:extLst>
              <p:ext uri="{D42A27DB-BD31-4B8C-83A1-F6EECF244321}">
                <p14:modId xmlns:p14="http://schemas.microsoft.com/office/powerpoint/2010/main" val="2358680608"/>
              </p:ext>
            </p:extLst>
          </p:nvPr>
        </p:nvGraphicFramePr>
        <p:xfrm>
          <a:off x="93978" y="2016209"/>
          <a:ext cx="2876236" cy="1768111"/>
        </p:xfrm>
        <a:graphic>
          <a:graphicData uri="http://schemas.openxmlformats.org/drawingml/2006/table">
            <a:tbl>
              <a:tblPr firstRow="1" bandRow="1">
                <a:tableStyleId>{2D5ABB26-0587-4C30-8999-92F81FD0307C}</a:tableStyleId>
              </a:tblPr>
              <a:tblGrid>
                <a:gridCol w="719059">
                  <a:extLst>
                    <a:ext uri="{9D8B030D-6E8A-4147-A177-3AD203B41FA5}">
                      <a16:colId xmlns:a16="http://schemas.microsoft.com/office/drawing/2014/main" val="20000"/>
                    </a:ext>
                  </a:extLst>
                </a:gridCol>
                <a:gridCol w="719059">
                  <a:extLst>
                    <a:ext uri="{9D8B030D-6E8A-4147-A177-3AD203B41FA5}">
                      <a16:colId xmlns:a16="http://schemas.microsoft.com/office/drawing/2014/main" val="20001"/>
                    </a:ext>
                  </a:extLst>
                </a:gridCol>
                <a:gridCol w="719059">
                  <a:extLst>
                    <a:ext uri="{9D8B030D-6E8A-4147-A177-3AD203B41FA5}">
                      <a16:colId xmlns:a16="http://schemas.microsoft.com/office/drawing/2014/main" val="20002"/>
                    </a:ext>
                  </a:extLst>
                </a:gridCol>
                <a:gridCol w="719059">
                  <a:extLst>
                    <a:ext uri="{9D8B030D-6E8A-4147-A177-3AD203B41FA5}">
                      <a16:colId xmlns:a16="http://schemas.microsoft.com/office/drawing/2014/main" val="20003"/>
                    </a:ext>
                  </a:extLst>
                </a:gridCol>
              </a:tblGrid>
              <a:tr h="247256">
                <a:tc gridSpan="4">
                  <a:txBody>
                    <a:bodyPr/>
                    <a:lstStyle/>
                    <a:p>
                      <a:pPr marL="0" marR="0" lvl="0" indent="0" algn="l" defTabSz="619262" rtl="0" eaLnBrk="1" fontAlgn="auto" latinLnBrk="0" hangingPunct="1">
                        <a:lnSpc>
                          <a:spcPct val="95000"/>
                        </a:lnSpc>
                        <a:spcBef>
                          <a:spcPts val="0"/>
                        </a:spcBef>
                        <a:spcAft>
                          <a:spcPts val="0"/>
                        </a:spcAft>
                        <a:buClrTx/>
                        <a:buSzTx/>
                        <a:buFont typeface="Arial" pitchFamily="34" charset="0"/>
                        <a:buNone/>
                        <a:tabLst/>
                        <a:defRPr/>
                      </a:pPr>
                      <a:r>
                        <a:rPr lang="da-DK" sz="800" b="1" kern="1200" noProof="0">
                          <a:solidFill>
                            <a:schemeClr val="tx1"/>
                          </a:solidFill>
                          <a:effectLst/>
                          <a:latin typeface="+mn-lt"/>
                          <a:ea typeface="+mn-ea"/>
                          <a:cs typeface="+mn-cs"/>
                        </a:rPr>
                        <a:t>Hvad bør indgå i overvejelser til konsekvensvurdering af hændelsen? </a:t>
                      </a:r>
                    </a:p>
                  </a:txBody>
                  <a:tcPr marL="0" marR="36000" marT="0" marB="18000">
                    <a:lnT w="6350" cap="flat" cmpd="sng" algn="ctr">
                      <a:noFill/>
                      <a:prstDash val="sysDot"/>
                      <a:round/>
                      <a:headEnd type="none" w="med" len="med"/>
                      <a:tailEnd type="none" w="med" len="med"/>
                    </a:lnT>
                    <a:lnB w="6350" cap="flat" cmpd="sng" algn="ctr">
                      <a:noFill/>
                      <a:prstDash val="sysDot"/>
                      <a:round/>
                      <a:headEnd type="none" w="med" len="med"/>
                      <a:tailEnd type="none" w="med" len="med"/>
                    </a:lnB>
                    <a:noFill/>
                  </a:tcPr>
                </a:tc>
                <a:tc hMerge="1">
                  <a:txBody>
                    <a:bodyPr/>
                    <a:lstStyle/>
                    <a:p>
                      <a:endParaRPr lang="en-GB"/>
                    </a:p>
                  </a:txBody>
                  <a:tcPr/>
                </a:tc>
                <a:tc hMerge="1">
                  <a:txBody>
                    <a:bodyPr/>
                    <a:lstStyle/>
                    <a:p>
                      <a:pPr marL="0" marR="0" lvl="0" indent="0" algn="l" defTabSz="619262" rtl="0" eaLnBrk="1" fontAlgn="auto" latinLnBrk="0" hangingPunct="1">
                        <a:lnSpc>
                          <a:spcPct val="95000"/>
                        </a:lnSpc>
                        <a:spcBef>
                          <a:spcPts val="0"/>
                        </a:spcBef>
                        <a:spcAft>
                          <a:spcPts val="0"/>
                        </a:spcAft>
                        <a:buClrTx/>
                        <a:buSzTx/>
                        <a:buFont typeface="Arial" pitchFamily="34" charset="0"/>
                        <a:buNone/>
                        <a:tabLst/>
                        <a:defRPr/>
                      </a:pPr>
                      <a:endParaRPr kumimoji="0" lang="en-GB" sz="700" b="0" i="0" u="none" strike="noStrike" kern="1200" cap="none" spc="0" normalizeH="0" baseline="0" noProof="0">
                        <a:ln>
                          <a:noFill/>
                        </a:ln>
                        <a:solidFill>
                          <a:schemeClr val="bg1"/>
                        </a:solidFill>
                        <a:effectLst/>
                        <a:uLnTx/>
                        <a:uFillTx/>
                        <a:latin typeface="Helvetica" pitchFamily="34" charset="0"/>
                        <a:ea typeface="+mn-ea"/>
                        <a:cs typeface="+mn-cs"/>
                      </a:endParaRPr>
                    </a:p>
                  </a:txBody>
                  <a:tcPr marL="0" marR="0" marT="36000" marB="0">
                    <a:lnT w="6350" cap="flat" cmpd="sng" algn="ctr">
                      <a:noFill/>
                      <a:prstDash val="sysDot"/>
                      <a:round/>
                      <a:headEnd type="none" w="med" len="med"/>
                      <a:tailEnd type="none" w="med" len="med"/>
                    </a:lnT>
                    <a:lnB w="6350" cap="flat" cmpd="sng" algn="ctr">
                      <a:noFill/>
                      <a:prstDash val="sysDot"/>
                      <a:round/>
                      <a:headEnd type="none" w="med" len="med"/>
                      <a:tailEnd type="none" w="med" len="med"/>
                    </a:lnB>
                    <a:solidFill>
                      <a:schemeClr val="tx2"/>
                    </a:solidFill>
                  </a:tcPr>
                </a:tc>
                <a:tc hMerge="1">
                  <a:txBody>
                    <a:bodyPr/>
                    <a:lstStyle/>
                    <a:p>
                      <a:pPr marL="0" marR="0" lvl="0" indent="0" algn="l" defTabSz="619262" rtl="0" eaLnBrk="1" fontAlgn="auto" latinLnBrk="0" hangingPunct="1">
                        <a:lnSpc>
                          <a:spcPct val="95000"/>
                        </a:lnSpc>
                        <a:spcBef>
                          <a:spcPts val="0"/>
                        </a:spcBef>
                        <a:spcAft>
                          <a:spcPts val="0"/>
                        </a:spcAft>
                        <a:buClrTx/>
                        <a:buSzTx/>
                        <a:buFont typeface="Arial" pitchFamily="34" charset="0"/>
                        <a:buNone/>
                        <a:tabLst/>
                        <a:defRPr/>
                      </a:pPr>
                      <a:endParaRPr kumimoji="0" lang="en-GB" sz="700" b="0" i="0" u="none" strike="noStrike" kern="1200" cap="none" spc="0" normalizeH="0" baseline="0" noProof="0">
                        <a:ln>
                          <a:noFill/>
                        </a:ln>
                        <a:solidFill>
                          <a:schemeClr val="bg1"/>
                        </a:solidFill>
                        <a:effectLst/>
                        <a:uLnTx/>
                        <a:uFillTx/>
                        <a:latin typeface="Helvetica" pitchFamily="34" charset="0"/>
                        <a:ea typeface="+mn-ea"/>
                        <a:cs typeface="+mn-cs"/>
                      </a:endParaRPr>
                    </a:p>
                  </a:txBody>
                  <a:tcPr marL="0" marR="0" marT="36000" marB="0">
                    <a:lnT w="6350" cap="flat" cmpd="sng" algn="ctr">
                      <a:noFill/>
                      <a:prstDash val="sysDot"/>
                      <a:round/>
                      <a:headEnd type="none" w="med" len="med"/>
                      <a:tailEnd type="none" w="med" len="med"/>
                    </a:lnT>
                    <a:lnB w="6350" cap="flat" cmpd="sng" algn="ctr">
                      <a:noFill/>
                      <a:prstDash val="sysDot"/>
                      <a:round/>
                      <a:headEnd type="none" w="med" len="med"/>
                      <a:tailEnd type="none" w="med" len="med"/>
                    </a:lnB>
                    <a:solidFill>
                      <a:schemeClr val="tx2"/>
                    </a:solidFill>
                  </a:tcPr>
                </a:tc>
                <a:extLst>
                  <a:ext uri="{0D108BD9-81ED-4DB2-BD59-A6C34878D82A}">
                    <a16:rowId xmlns:a16="http://schemas.microsoft.com/office/drawing/2014/main" val="10000"/>
                  </a:ext>
                </a:extLst>
              </a:tr>
              <a:tr h="147600">
                <a:tc gridSpan="4">
                  <a:txBody>
                    <a:bodyPr/>
                    <a:lstStyle/>
                    <a:p>
                      <a:pPr marL="0" marR="0" lvl="0" indent="0" algn="l" defTabSz="619262" rtl="0" eaLnBrk="1" fontAlgn="auto" latinLnBrk="0" hangingPunct="1">
                        <a:lnSpc>
                          <a:spcPct val="103000"/>
                        </a:lnSpc>
                        <a:spcBef>
                          <a:spcPts val="0"/>
                        </a:spcBef>
                        <a:spcAft>
                          <a:spcPts val="100"/>
                        </a:spcAft>
                        <a:buClrTx/>
                        <a:buSzTx/>
                        <a:buFont typeface="Arial" pitchFamily="34" charset="0"/>
                        <a:buNone/>
                        <a:tabLst>
                          <a:tab pos="717550" algn="l"/>
                        </a:tabLst>
                        <a:defRPr/>
                      </a:pPr>
                      <a:r>
                        <a:rPr kumimoji="0" lang="da-DK" sz="680" b="0" i="0" u="none" strike="noStrike" kern="1200" cap="none" spc="0" normalizeH="0" baseline="0" noProof="0">
                          <a:ln>
                            <a:noFill/>
                          </a:ln>
                          <a:solidFill>
                            <a:schemeClr val="tx2"/>
                          </a:solidFill>
                          <a:effectLst/>
                          <a:uLnTx/>
                          <a:uFillTx/>
                          <a:latin typeface="+mn-lt"/>
                          <a:ea typeface="+mn-ea"/>
                          <a:cs typeface="+mn-cs"/>
                        </a:rPr>
                        <a:t>De følgende områder bør overvejes</a:t>
                      </a:r>
                    </a:p>
                  </a:txBody>
                  <a:tcPr marL="0" marR="0" marT="18000" marB="36000">
                    <a:lnT w="6350" cap="flat" cmpd="sng" algn="ctr">
                      <a:noFill/>
                      <a:prstDash val="sysDot"/>
                      <a:round/>
                      <a:headEnd type="none" w="med" len="med"/>
                      <a:tailEnd type="none" w="med" len="med"/>
                    </a:lnT>
                    <a:lnB w="6350" cap="flat" cmpd="sng" algn="ctr">
                      <a:noFill/>
                      <a:prstDash val="sysDot"/>
                      <a:round/>
                      <a:headEnd type="none" w="med" len="med"/>
                      <a:tailEnd type="none" w="med" len="med"/>
                    </a:lnB>
                    <a:noFill/>
                  </a:tcPr>
                </a:tc>
                <a:tc hMerge="1">
                  <a:txBody>
                    <a:bodyPr/>
                    <a:lstStyle/>
                    <a:p>
                      <a:pPr marL="88900" marR="0" lvl="0" indent="-889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endParaRPr kumimoji="0" lang="en-GB" sz="600" b="0" i="0" u="none" strike="noStrike" kern="1200" cap="none" spc="0" normalizeH="0" baseline="0" noProof="0">
                        <a:ln>
                          <a:noFill/>
                        </a:ln>
                        <a:solidFill>
                          <a:srgbClr val="000000"/>
                        </a:solidFill>
                        <a:effectLst/>
                        <a:uLnTx/>
                        <a:uFillTx/>
                        <a:latin typeface="Helvetica" pitchFamily="34" charset="0"/>
                        <a:ea typeface="+mn-ea"/>
                        <a:cs typeface="+mn-cs"/>
                      </a:endParaRPr>
                    </a:p>
                  </a:txBody>
                  <a:tcPr marL="0" marR="0" marT="36000" marB="0">
                    <a:lnL w="6350" cap="flat" cmpd="sng" algn="ctr">
                      <a:noFill/>
                      <a:prstDash val="sysDot"/>
                      <a:round/>
                      <a:headEnd type="none" w="med" len="med"/>
                      <a:tailEnd type="none" w="med" len="med"/>
                    </a:lnL>
                    <a:lnR>
                      <a:noFill/>
                    </a:lnR>
                    <a:lnT w="6350" cap="flat" cmpd="sng" algn="ctr">
                      <a:noFill/>
                      <a:prstDash val="sysDot"/>
                      <a:round/>
                      <a:headEnd type="none" w="med" len="med"/>
                      <a:tailEnd type="none" w="med" len="med"/>
                    </a:lnT>
                    <a:lnB w="6350" cap="flat" cmpd="sng" algn="ctr">
                      <a:noFill/>
                      <a:prstDash val="sysDot"/>
                      <a:round/>
                      <a:headEnd type="none" w="med" len="med"/>
                      <a:tailEnd type="none" w="med" len="med"/>
                    </a:lnB>
                    <a:noFill/>
                  </a:tcPr>
                </a:tc>
                <a:tc hMerge="1">
                  <a:txBody>
                    <a:bodyPr/>
                    <a:lstStyle/>
                    <a:p>
                      <a:pPr marL="88900" marR="0" lvl="0" indent="-889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endParaRPr kumimoji="0" lang="en-GB" sz="600" b="0" i="0" u="none" strike="noStrike" kern="1200" cap="none" spc="0" normalizeH="0" baseline="0" noProof="0">
                        <a:ln>
                          <a:noFill/>
                        </a:ln>
                        <a:solidFill>
                          <a:srgbClr val="000000"/>
                        </a:solidFill>
                        <a:effectLst/>
                        <a:uLnTx/>
                        <a:uFillTx/>
                        <a:latin typeface="Helvetica" pitchFamily="34" charset="0"/>
                        <a:ea typeface="+mn-ea"/>
                        <a:cs typeface="+mn-cs"/>
                      </a:endParaRPr>
                    </a:p>
                  </a:txBody>
                  <a:tcPr marL="0" marR="0" marT="36000" marB="0">
                    <a:lnL w="6350" cap="flat" cmpd="sng" algn="ctr">
                      <a:noFill/>
                      <a:prstDash val="sysDot"/>
                      <a:round/>
                      <a:headEnd type="none" w="med" len="med"/>
                      <a:tailEnd type="none" w="med" len="med"/>
                    </a:lnL>
                    <a:lnT w="6350" cap="flat" cmpd="sng" algn="ctr">
                      <a:noFill/>
                      <a:prstDash val="sysDot"/>
                      <a:round/>
                      <a:headEnd type="none" w="med" len="med"/>
                      <a:tailEnd type="none" w="med" len="med"/>
                    </a:lnT>
                    <a:lnB w="6350" cap="flat" cmpd="sng" algn="ctr">
                      <a:noFill/>
                      <a:prstDash val="sysDot"/>
                      <a:round/>
                      <a:headEnd type="none" w="med" len="med"/>
                      <a:tailEnd type="none" w="med" len="med"/>
                    </a:lnB>
                    <a:noFill/>
                  </a:tcPr>
                </a:tc>
                <a:tc hMerge="1">
                  <a:txBody>
                    <a:bodyPr/>
                    <a:lstStyle/>
                    <a:p>
                      <a:pPr marL="0" marR="0" lvl="0" indent="0" algn="l" defTabSz="619262" rtl="0" eaLnBrk="1" fontAlgn="auto" latinLnBrk="0" hangingPunct="1">
                        <a:lnSpc>
                          <a:spcPct val="103000"/>
                        </a:lnSpc>
                        <a:spcBef>
                          <a:spcPts val="0"/>
                        </a:spcBef>
                        <a:spcAft>
                          <a:spcPts val="100"/>
                        </a:spcAft>
                        <a:buClrTx/>
                        <a:buSzTx/>
                        <a:buFont typeface="Arial" pitchFamily="34" charset="0"/>
                        <a:buNone/>
                        <a:tabLst>
                          <a:tab pos="717550" algn="l"/>
                        </a:tabLst>
                        <a:defRPr/>
                      </a:pPr>
                      <a:endParaRPr kumimoji="0" lang="en-GB" sz="600" b="0" i="0" u="sng" strike="noStrike" kern="1200" cap="none" spc="0" normalizeH="0" baseline="0" noProof="0">
                        <a:ln>
                          <a:noFill/>
                        </a:ln>
                        <a:solidFill>
                          <a:schemeClr val="tx2"/>
                        </a:solidFill>
                        <a:effectLst/>
                        <a:uLnTx/>
                        <a:uFillTx/>
                        <a:latin typeface="Helvetica" pitchFamily="34" charset="0"/>
                        <a:ea typeface="+mn-ea"/>
                        <a:cs typeface="+mn-cs"/>
                      </a:endParaRPr>
                    </a:p>
                  </a:txBody>
                  <a:tcPr marL="0" marR="0" marT="36000" marB="0">
                    <a:lnT w="6350" cap="flat" cmpd="sng" algn="ctr">
                      <a:noFill/>
                      <a:prstDash val="sysDot"/>
                      <a:round/>
                      <a:headEnd type="none" w="med" len="med"/>
                      <a:tailEnd type="none" w="med" len="med"/>
                    </a:lnT>
                    <a:lnB w="6350" cap="flat" cmpd="sng" algn="ctr">
                      <a:noFill/>
                      <a:prstDash val="sysDot"/>
                      <a:round/>
                      <a:headEnd type="none" w="med" len="med"/>
                      <a:tailEnd type="none" w="med" len="med"/>
                    </a:lnB>
                    <a:noFill/>
                  </a:tcPr>
                </a:tc>
                <a:extLst>
                  <a:ext uri="{0D108BD9-81ED-4DB2-BD59-A6C34878D82A}">
                    <a16:rowId xmlns:a16="http://schemas.microsoft.com/office/drawing/2014/main" val="10001"/>
                  </a:ext>
                </a:extLst>
              </a:tr>
              <a:tr h="724883">
                <a:tc>
                  <a:txBody>
                    <a:bodyPr/>
                    <a:lstStyle/>
                    <a:p>
                      <a:pPr marL="0" marR="0" lvl="0" indent="0" algn="l" defTabSz="619262" rtl="0" eaLnBrk="1" fontAlgn="auto" latinLnBrk="0" hangingPunct="1">
                        <a:lnSpc>
                          <a:spcPct val="103000"/>
                        </a:lnSpc>
                        <a:spcBef>
                          <a:spcPts val="0"/>
                        </a:spcBef>
                        <a:spcAft>
                          <a:spcPts val="100"/>
                        </a:spcAft>
                        <a:buClrTx/>
                        <a:buSzTx/>
                        <a:buFont typeface="Courier New" pitchFamily="49" charset="0"/>
                        <a:buNone/>
                        <a:tabLst>
                          <a:tab pos="717550" algn="l"/>
                        </a:tabLst>
                        <a:defRPr/>
                      </a:pPr>
                      <a:r>
                        <a:rPr kumimoji="0" lang="da-DK" sz="580" b="1" i="0" u="none" strike="noStrike" kern="1200" cap="none" spc="0" normalizeH="0" baseline="0" noProof="0">
                          <a:ln>
                            <a:noFill/>
                          </a:ln>
                          <a:solidFill>
                            <a:schemeClr val="tx1"/>
                          </a:solidFill>
                          <a:effectLst/>
                          <a:uLnTx/>
                          <a:uFillTx/>
                          <a:latin typeface="+mn-lt"/>
                          <a:ea typeface="+mn-ea"/>
                          <a:cs typeface="+mn-cs"/>
                        </a:rPr>
                        <a:t>Mennesker</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Medarbejdere</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Øvrige ansatte</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Sikkerhed</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Kommunikation</a:t>
                      </a:r>
                    </a:p>
                  </a:txBody>
                  <a:tcPr marL="0" marR="36000" marT="18000" marB="18000">
                    <a:lnR w="6350" cap="flat" cmpd="sng" algn="ctr">
                      <a:noFill/>
                      <a:prstDash val="sysDot"/>
                      <a:round/>
                      <a:headEnd type="none" w="med" len="med"/>
                      <a:tailEnd type="none" w="med" len="med"/>
                    </a:lnR>
                    <a:lnT w="6350" cap="flat" cmpd="sng" algn="ctr">
                      <a:no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marR="0" lvl="0" indent="0" algn="l" defTabSz="619262" rtl="0" eaLnBrk="1" fontAlgn="auto" latinLnBrk="0" hangingPunct="1">
                        <a:lnSpc>
                          <a:spcPct val="103000"/>
                        </a:lnSpc>
                        <a:spcBef>
                          <a:spcPts val="0"/>
                        </a:spcBef>
                        <a:spcAft>
                          <a:spcPts val="100"/>
                        </a:spcAft>
                        <a:buClrTx/>
                        <a:buSzTx/>
                        <a:buFont typeface="Courier New" pitchFamily="49" charset="0"/>
                        <a:buNone/>
                        <a:tabLst>
                          <a:tab pos="717550" algn="l"/>
                        </a:tabLst>
                        <a:defRPr/>
                      </a:pPr>
                      <a:r>
                        <a:rPr kumimoji="0" lang="da-DK" sz="580" b="1" i="0" u="none" strike="noStrike" kern="1200" cap="none" spc="0" normalizeH="0" baseline="0" noProof="0">
                          <a:ln>
                            <a:noFill/>
                          </a:ln>
                          <a:solidFill>
                            <a:schemeClr val="tx1"/>
                          </a:solidFill>
                          <a:effectLst/>
                          <a:uLnTx/>
                          <a:uFillTx/>
                          <a:latin typeface="+mn-lt"/>
                          <a:ea typeface="+mn-ea"/>
                          <a:cs typeface="+mn-cs"/>
                        </a:rPr>
                        <a:t>Lokalitet</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Tilgang</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Forsyninger (El, vand, varme)</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Sikkerhed</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Udstyr</a:t>
                      </a:r>
                    </a:p>
                  </a:txBody>
                  <a:tcPr marL="0" marR="36000" marT="18000" marB="18000">
                    <a:lnL w="6350" cap="flat" cmpd="sng" algn="ctr">
                      <a:noFill/>
                      <a:prstDash val="sysDot"/>
                      <a:round/>
                      <a:headEnd type="none" w="med" len="med"/>
                      <a:tailEnd type="none" w="med" len="med"/>
                    </a:lnL>
                    <a:lnR>
                      <a:noFill/>
                    </a:lnR>
                    <a:lnT w="6350" cap="flat" cmpd="sng" algn="ctr">
                      <a:no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marR="0" lvl="0" indent="0" algn="l" defTabSz="619262" rtl="0" eaLnBrk="1" fontAlgn="auto" latinLnBrk="0" hangingPunct="1">
                        <a:lnSpc>
                          <a:spcPct val="103000"/>
                        </a:lnSpc>
                        <a:spcBef>
                          <a:spcPts val="0"/>
                        </a:spcBef>
                        <a:spcAft>
                          <a:spcPts val="100"/>
                        </a:spcAft>
                        <a:buClrTx/>
                        <a:buSzTx/>
                        <a:buFont typeface="Courier New" pitchFamily="49" charset="0"/>
                        <a:buNone/>
                        <a:tabLst>
                          <a:tab pos="717550" algn="l"/>
                        </a:tabLst>
                        <a:defRPr/>
                      </a:pPr>
                      <a:r>
                        <a:rPr kumimoji="0" lang="da-DK" sz="580" b="1" i="0" u="none" strike="noStrike" kern="1200" cap="none" spc="0" normalizeH="0" baseline="0" noProof="0">
                          <a:ln>
                            <a:noFill/>
                          </a:ln>
                          <a:solidFill>
                            <a:schemeClr val="tx1"/>
                          </a:solidFill>
                          <a:effectLst/>
                          <a:uLnTx/>
                          <a:uFillTx/>
                          <a:latin typeface="+mn-lt"/>
                          <a:ea typeface="+mn-ea"/>
                          <a:cs typeface="+mn-cs"/>
                        </a:rPr>
                        <a:t>IT-systemer</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Påvirkede systemer og data</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Gendannelses-prioriteter</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Forventet nedetid</a:t>
                      </a:r>
                    </a:p>
                  </a:txBody>
                  <a:tcPr marL="0" marR="36000" marT="18000" marB="18000">
                    <a:lnL w="6350" cap="flat" cmpd="sng" algn="ctr">
                      <a:noFill/>
                      <a:prstDash val="sysDot"/>
                      <a:round/>
                      <a:headEnd type="none" w="med" len="med"/>
                      <a:tailEnd type="none" w="med" len="med"/>
                    </a:lnL>
                    <a:lnR>
                      <a:noFill/>
                    </a:lnR>
                    <a:lnT w="6350" cap="flat" cmpd="sng" algn="ctr">
                      <a:no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marR="0" lvl="0" indent="0" algn="l" defTabSz="619262" rtl="0" eaLnBrk="1" fontAlgn="auto" latinLnBrk="0" hangingPunct="1">
                        <a:lnSpc>
                          <a:spcPct val="103000"/>
                        </a:lnSpc>
                        <a:spcBef>
                          <a:spcPts val="0"/>
                        </a:spcBef>
                        <a:spcAft>
                          <a:spcPts val="100"/>
                        </a:spcAft>
                        <a:buClrTx/>
                        <a:buSzTx/>
                        <a:buFont typeface="Courier New" pitchFamily="49" charset="0"/>
                        <a:buNone/>
                        <a:tabLst>
                          <a:tab pos="717550" algn="l"/>
                        </a:tabLst>
                        <a:defRPr/>
                      </a:pPr>
                      <a:r>
                        <a:rPr kumimoji="0" lang="da-DK" sz="580" b="1" i="0" u="none" strike="noStrike" kern="1200" cap="none" spc="0" normalizeH="0" baseline="0" noProof="0">
                          <a:ln>
                            <a:noFill/>
                          </a:ln>
                          <a:solidFill>
                            <a:schemeClr val="tx1"/>
                          </a:solidFill>
                          <a:effectLst/>
                          <a:uLnTx/>
                          <a:uFillTx/>
                          <a:latin typeface="+mn-lt"/>
                          <a:ea typeface="+mn-ea"/>
                          <a:cs typeface="+mn-cs"/>
                        </a:rPr>
                        <a:t>Tredjeparter</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Leverandører</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Kommunikation</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Borger-forventninger</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Service Level Aftaler</a:t>
                      </a:r>
                    </a:p>
                  </a:txBody>
                  <a:tcPr marL="0" marR="36000" marT="18000" marB="18000">
                    <a:lnL w="6350" cap="flat" cmpd="sng" algn="ctr">
                      <a:noFill/>
                      <a:prstDash val="sysDot"/>
                      <a:round/>
                      <a:headEnd type="none" w="med" len="med"/>
                      <a:tailEnd type="none" w="med" len="med"/>
                    </a:lnL>
                    <a:lnR>
                      <a:noFill/>
                    </a:lnR>
                    <a:lnT w="6350" cap="flat" cmpd="sng" algn="ctr">
                      <a:no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10002"/>
                  </a:ext>
                </a:extLst>
              </a:tr>
              <a:tr h="565322">
                <a:tc>
                  <a:txBody>
                    <a:bodyPr/>
                    <a:lstStyle/>
                    <a:p>
                      <a:pPr marL="0" marR="0" lvl="0" indent="0" algn="l" defTabSz="619262" rtl="0" eaLnBrk="1" fontAlgn="auto" latinLnBrk="0" hangingPunct="1">
                        <a:lnSpc>
                          <a:spcPct val="103000"/>
                        </a:lnSpc>
                        <a:spcBef>
                          <a:spcPts val="0"/>
                        </a:spcBef>
                        <a:spcAft>
                          <a:spcPts val="100"/>
                        </a:spcAft>
                        <a:buClrTx/>
                        <a:buSzTx/>
                        <a:buFont typeface="Courier New" pitchFamily="49" charset="0"/>
                        <a:buNone/>
                        <a:tabLst>
                          <a:tab pos="717550" algn="l"/>
                        </a:tabLst>
                        <a:defRPr/>
                      </a:pPr>
                      <a:r>
                        <a:rPr kumimoji="0" lang="da-DK" sz="580" b="1" i="0" u="none" strike="noStrike" kern="1200" cap="none" spc="0" normalizeH="0" baseline="0" noProof="0">
                          <a:ln>
                            <a:noFill/>
                          </a:ln>
                          <a:solidFill>
                            <a:schemeClr val="tx1"/>
                          </a:solidFill>
                          <a:effectLst/>
                          <a:uLnTx/>
                          <a:uFillTx/>
                          <a:latin typeface="+mn-lt"/>
                          <a:ea typeface="+mn-ea"/>
                          <a:cs typeface="+mn-cs"/>
                        </a:rPr>
                        <a:t>Processer</a:t>
                      </a:r>
                      <a:r>
                        <a:rPr kumimoji="0" lang="da-DK" sz="580" b="0" i="0" u="none" strike="noStrike" kern="1200" cap="none" spc="0" normalizeH="0" baseline="0" noProof="0">
                          <a:ln>
                            <a:noFill/>
                          </a:ln>
                          <a:solidFill>
                            <a:srgbClr val="000000"/>
                          </a:solidFill>
                          <a:effectLst/>
                          <a:uLnTx/>
                          <a:uFillTx/>
                          <a:latin typeface="+mn-lt"/>
                          <a:ea typeface="+mn-ea"/>
                          <a:cs typeface="+mn-cs"/>
                        </a:rPr>
                        <a:t> </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Borgervendte</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Compliance krav </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Tidsfrister	</a:t>
                      </a:r>
                    </a:p>
                  </a:txBody>
                  <a:tcPr marL="0" marR="36000" marT="18000" marB="18000">
                    <a:lnR w="6350" cap="flat" cmpd="sng" algn="ctr">
                      <a:noFill/>
                      <a:prstDash val="sysDot"/>
                      <a:round/>
                      <a:headEnd type="none" w="med" len="med"/>
                      <a:tailEnd type="none" w="med" len="med"/>
                    </a:lnR>
                    <a:lnT w="6350" cap="flat" cmpd="sng" algn="ctr">
                      <a:solidFill>
                        <a:schemeClr val="tx2"/>
                      </a:solidFill>
                      <a:prstDash val="sysDot"/>
                      <a:round/>
                      <a:headEnd type="none" w="med" len="med"/>
                      <a:tailEnd type="none" w="med" len="med"/>
                    </a:lnT>
                    <a:lnB w="6350" cap="flat" cmpd="sng" algn="ctr">
                      <a:noFill/>
                      <a:prstDash val="sysDot"/>
                      <a:round/>
                      <a:headEnd type="none" w="med" len="med"/>
                      <a:tailEnd type="none" w="med" len="med"/>
                    </a:lnB>
                    <a:noFill/>
                  </a:tcPr>
                </a:tc>
                <a:tc>
                  <a:txBody>
                    <a:bodyPr/>
                    <a:lstStyle/>
                    <a:p>
                      <a:pPr marL="0" marR="0" lvl="0" indent="0" algn="l" defTabSz="619262" rtl="0" eaLnBrk="1" fontAlgn="auto" latinLnBrk="0" hangingPunct="1">
                        <a:lnSpc>
                          <a:spcPct val="103000"/>
                        </a:lnSpc>
                        <a:spcBef>
                          <a:spcPts val="0"/>
                        </a:spcBef>
                        <a:spcAft>
                          <a:spcPts val="100"/>
                        </a:spcAft>
                        <a:buClrTx/>
                        <a:buSzTx/>
                        <a:buFont typeface="Arial" pitchFamily="34" charset="0"/>
                        <a:buNone/>
                        <a:tabLst>
                          <a:tab pos="717550" algn="l"/>
                        </a:tabLst>
                        <a:defRPr/>
                      </a:pPr>
                      <a:r>
                        <a:rPr kumimoji="0" lang="da-DK" sz="580" b="1" i="0" u="none" strike="noStrike" kern="1200" cap="none" spc="0" normalizeH="0" baseline="0">
                          <a:ln>
                            <a:noFill/>
                          </a:ln>
                          <a:solidFill>
                            <a:schemeClr val="tx1"/>
                          </a:solidFill>
                          <a:effectLst/>
                          <a:uLnTx/>
                          <a:uFillTx/>
                          <a:latin typeface="+mn-lt"/>
                          <a:ea typeface="+mn-ea"/>
                          <a:cs typeface="+mn-cs"/>
                        </a:rPr>
                        <a:t>Kommunikation</a:t>
                      </a:r>
                      <a:r>
                        <a:rPr kumimoji="0" lang="da-DK" sz="580" b="0" i="0" u="none" strike="noStrike" kern="1200" cap="none" spc="0" normalizeH="0" baseline="0">
                          <a:ln>
                            <a:noFill/>
                          </a:ln>
                          <a:solidFill>
                            <a:schemeClr val="tx2"/>
                          </a:solidFill>
                          <a:effectLst/>
                          <a:uLnTx/>
                          <a:uFillTx/>
                          <a:latin typeface="+mn-lt"/>
                          <a:ea typeface="+mn-ea"/>
                          <a:cs typeface="+mn-cs"/>
                        </a:rPr>
                        <a:t> </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lang="da-DK" sz="580" baseline="0">
                          <a:solidFill>
                            <a:schemeClr val="tx2"/>
                          </a:solidFill>
                          <a:latin typeface="+mn-lt"/>
                        </a:rPr>
                        <a:t>Internt </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lang="da-DK" sz="580" baseline="0">
                          <a:solidFill>
                            <a:schemeClr val="tx2"/>
                          </a:solidFill>
                          <a:latin typeface="+mn-lt"/>
                        </a:rPr>
                        <a:t>Eksternt</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lang="da-DK" sz="580" baseline="0">
                          <a:solidFill>
                            <a:schemeClr val="tx2"/>
                          </a:solidFill>
                          <a:latin typeface="+mn-lt"/>
                        </a:rPr>
                        <a:t>Metoder &amp; medier</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lang="da-DK" sz="580" baseline="0">
                          <a:solidFill>
                            <a:schemeClr val="tx2"/>
                          </a:solidFill>
                          <a:latin typeface="+mn-lt"/>
                        </a:rPr>
                        <a:t>Tidsfrister</a:t>
                      </a:r>
                    </a:p>
                    <a:p>
                      <a:pPr marL="88900" marR="0" lvl="0" indent="-889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endParaRPr lang="da-DK" sz="580" baseline="0">
                        <a:latin typeface="+mn-lt"/>
                      </a:endParaRPr>
                    </a:p>
                  </a:txBody>
                  <a:tcPr marL="0" marR="36000" marT="18000" marB="18000">
                    <a:lnL w="6350" cap="flat" cmpd="sng" algn="ctr">
                      <a:noFill/>
                      <a:prstDash val="sysDot"/>
                      <a:round/>
                      <a:headEnd type="none" w="med" len="med"/>
                      <a:tailEnd type="none" w="med" len="med"/>
                    </a:lnL>
                    <a:lnR>
                      <a:noFill/>
                    </a:lnR>
                    <a:lnT w="6350" cap="flat" cmpd="sng" algn="ctr">
                      <a:solidFill>
                        <a:schemeClr val="tx2"/>
                      </a:solidFill>
                      <a:prstDash val="sysDot"/>
                      <a:round/>
                      <a:headEnd type="none" w="med" len="med"/>
                      <a:tailEnd type="none" w="med" len="med"/>
                    </a:lnT>
                    <a:lnB w="6350" cap="flat" cmpd="sng" algn="ctr">
                      <a:noFill/>
                      <a:prstDash val="sysDot"/>
                      <a:round/>
                      <a:headEnd type="none" w="med" len="med"/>
                      <a:tailEnd type="none" w="med" len="med"/>
                    </a:lnB>
                    <a:noFill/>
                  </a:tcPr>
                </a:tc>
                <a:tc>
                  <a:txBody>
                    <a:bodyPr/>
                    <a:lstStyle/>
                    <a:p>
                      <a:pPr marL="88900" indent="-88900">
                        <a:lnSpc>
                          <a:spcPct val="103000"/>
                        </a:lnSpc>
                        <a:spcAft>
                          <a:spcPts val="100"/>
                        </a:spcAft>
                        <a:buFont typeface="Arial" pitchFamily="34" charset="0"/>
                        <a:buNone/>
                      </a:pPr>
                      <a:r>
                        <a:rPr kumimoji="0" lang="da-DK" sz="580" b="1" i="0" u="none" strike="noStrike" kern="1200" cap="none" spc="0" normalizeH="0" baseline="0">
                          <a:ln>
                            <a:noFill/>
                          </a:ln>
                          <a:solidFill>
                            <a:schemeClr val="tx1"/>
                          </a:solidFill>
                          <a:effectLst/>
                          <a:uLnTx/>
                          <a:uFillTx/>
                          <a:latin typeface="+mn-lt"/>
                          <a:ea typeface="+mn-ea"/>
                          <a:cs typeface="+mn-cs"/>
                        </a:rPr>
                        <a:t>Omdømme</a:t>
                      </a:r>
                    </a:p>
                    <a:p>
                      <a:pPr marL="72000" indent="-72000">
                        <a:lnSpc>
                          <a:spcPct val="103000"/>
                        </a:lnSpc>
                        <a:spcAft>
                          <a:spcPts val="100"/>
                        </a:spcAft>
                        <a:buFont typeface="Arial" pitchFamily="34" charset="0"/>
                        <a:buChar char="•"/>
                      </a:pPr>
                      <a:r>
                        <a:rPr lang="da-DK" sz="580" baseline="0">
                          <a:solidFill>
                            <a:schemeClr val="tx2"/>
                          </a:solidFill>
                          <a:latin typeface="+mn-lt"/>
                        </a:rPr>
                        <a:t>Medieinteresse</a:t>
                      </a:r>
                    </a:p>
                    <a:p>
                      <a:pPr marL="72000" indent="-72000">
                        <a:lnSpc>
                          <a:spcPct val="103000"/>
                        </a:lnSpc>
                        <a:spcAft>
                          <a:spcPts val="100"/>
                        </a:spcAft>
                        <a:buFont typeface="Arial" pitchFamily="34" charset="0"/>
                        <a:buChar char="•"/>
                      </a:pPr>
                      <a:r>
                        <a:rPr lang="da-DK" sz="580" baseline="0">
                          <a:solidFill>
                            <a:schemeClr val="tx2"/>
                          </a:solidFill>
                          <a:latin typeface="+mn-lt"/>
                        </a:rPr>
                        <a:t>Tredjeparter</a:t>
                      </a:r>
                    </a:p>
                    <a:p>
                      <a:pPr marL="72000" indent="-72000">
                        <a:lnSpc>
                          <a:spcPct val="103000"/>
                        </a:lnSpc>
                        <a:spcAft>
                          <a:spcPts val="100"/>
                        </a:spcAft>
                        <a:buFont typeface="Arial" pitchFamily="34" charset="0"/>
                        <a:buChar char="•"/>
                      </a:pPr>
                      <a:r>
                        <a:rPr lang="da-DK" sz="580" baseline="0">
                          <a:solidFill>
                            <a:schemeClr val="tx2"/>
                          </a:solidFill>
                          <a:latin typeface="+mn-lt"/>
                        </a:rPr>
                        <a:t>Myndigheder</a:t>
                      </a:r>
                    </a:p>
                    <a:p>
                      <a:pPr marL="72000" indent="-72000">
                        <a:lnSpc>
                          <a:spcPct val="103000"/>
                        </a:lnSpc>
                        <a:spcAft>
                          <a:spcPts val="100"/>
                        </a:spcAft>
                        <a:buFont typeface="Arial" pitchFamily="34" charset="0"/>
                        <a:buChar char="•"/>
                      </a:pPr>
                      <a:r>
                        <a:rPr lang="da-DK" sz="580" baseline="0">
                          <a:solidFill>
                            <a:schemeClr val="tx2"/>
                          </a:solidFill>
                          <a:latin typeface="+mn-lt"/>
                        </a:rPr>
                        <a:t>Interessenter</a:t>
                      </a:r>
                    </a:p>
                  </a:txBody>
                  <a:tcPr marL="0" marR="36000" marT="18000" marB="18000">
                    <a:lnL w="6350" cap="flat" cmpd="sng" algn="ctr">
                      <a:noFill/>
                      <a:prstDash val="sysDot"/>
                      <a:round/>
                      <a:headEnd type="none" w="med" len="med"/>
                      <a:tailEnd type="none" w="med" len="med"/>
                    </a:lnL>
                    <a:lnR>
                      <a:noFill/>
                    </a:lnR>
                    <a:lnT w="6350" cap="flat" cmpd="sng" algn="ctr">
                      <a:solidFill>
                        <a:schemeClr val="tx2"/>
                      </a:solidFill>
                      <a:prstDash val="sysDot"/>
                      <a:round/>
                      <a:headEnd type="none" w="med" len="med"/>
                      <a:tailEnd type="none" w="med" len="med"/>
                    </a:lnT>
                    <a:lnB w="6350" cap="flat" cmpd="sng" algn="ctr">
                      <a:noFill/>
                      <a:prstDash val="sysDot"/>
                      <a:round/>
                      <a:headEnd type="none" w="med" len="med"/>
                      <a:tailEnd type="none" w="med" len="med"/>
                    </a:lnB>
                    <a:noFill/>
                  </a:tcPr>
                </a:tc>
                <a:tc>
                  <a:txBody>
                    <a:bodyPr/>
                    <a:lstStyle/>
                    <a:p>
                      <a:pPr marL="88900" marR="0" lvl="0" indent="-88900" algn="l" defTabSz="619262" rtl="0" eaLnBrk="1" fontAlgn="auto" latinLnBrk="0" hangingPunct="1">
                        <a:lnSpc>
                          <a:spcPct val="103000"/>
                        </a:lnSpc>
                        <a:spcBef>
                          <a:spcPts val="0"/>
                        </a:spcBef>
                        <a:spcAft>
                          <a:spcPts val="100"/>
                        </a:spcAft>
                        <a:buClrTx/>
                        <a:buSzTx/>
                        <a:buFont typeface="Courier New" pitchFamily="49" charset="0"/>
                        <a:buNone/>
                        <a:tabLst>
                          <a:tab pos="717550" algn="l"/>
                        </a:tabLst>
                        <a:defRPr/>
                      </a:pPr>
                      <a:r>
                        <a:rPr kumimoji="0" lang="da-DK" sz="580" b="1" i="0" u="none" strike="noStrike" kern="1200" cap="none" spc="0" normalizeH="0" baseline="0" noProof="0">
                          <a:ln>
                            <a:noFill/>
                          </a:ln>
                          <a:solidFill>
                            <a:schemeClr val="tx1"/>
                          </a:solidFill>
                          <a:effectLst/>
                          <a:uLnTx/>
                          <a:uFillTx/>
                          <a:latin typeface="+mn-lt"/>
                          <a:ea typeface="+mn-ea"/>
                          <a:cs typeface="+mn-cs"/>
                        </a:rPr>
                        <a:t>Persondata</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Omfang</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Notifikationsfrist</a:t>
                      </a:r>
                    </a:p>
                    <a:p>
                      <a:pPr marL="72000" marR="0" lvl="0" indent="-72000" algn="l" defTabSz="619262" rtl="0" eaLnBrk="1" fontAlgn="auto" latinLnBrk="0" hangingPunct="1">
                        <a:lnSpc>
                          <a:spcPct val="103000"/>
                        </a:lnSpc>
                        <a:spcBef>
                          <a:spcPts val="0"/>
                        </a:spcBef>
                        <a:spcAft>
                          <a:spcPts val="100"/>
                        </a:spcAft>
                        <a:buClrTx/>
                        <a:buSzTx/>
                        <a:buFont typeface="Arial" pitchFamily="34" charset="0"/>
                        <a:buChar char="•"/>
                        <a:tabLst>
                          <a:tab pos="717550" algn="l"/>
                        </a:tabLst>
                        <a:defRPr/>
                      </a:pPr>
                      <a:r>
                        <a:rPr kumimoji="0" lang="da-DK" sz="580" b="0" i="0" u="none" strike="noStrike" kern="1200" cap="none" spc="0" normalizeH="0" baseline="0" noProof="0">
                          <a:ln>
                            <a:noFill/>
                          </a:ln>
                          <a:solidFill>
                            <a:srgbClr val="000000"/>
                          </a:solidFill>
                          <a:effectLst/>
                          <a:uLnTx/>
                          <a:uFillTx/>
                          <a:latin typeface="+mn-lt"/>
                          <a:ea typeface="+mn-ea"/>
                          <a:cs typeface="+mn-cs"/>
                        </a:rPr>
                        <a:t>Forpligtelser</a:t>
                      </a:r>
                    </a:p>
                  </a:txBody>
                  <a:tcPr marL="0" marR="36000" marT="18000" marB="18000">
                    <a:lnL w="6350" cap="flat" cmpd="sng" algn="ctr">
                      <a:noFill/>
                      <a:prstDash val="sysDot"/>
                      <a:round/>
                      <a:headEnd type="none" w="med" len="med"/>
                      <a:tailEnd type="none" w="med" len="med"/>
                    </a:lnL>
                    <a:lnR>
                      <a:noFill/>
                    </a:lnR>
                    <a:lnT w="6350" cap="flat" cmpd="sng" algn="ctr">
                      <a:solidFill>
                        <a:schemeClr val="tx2"/>
                      </a:solidFill>
                      <a:prstDash val="sysDot"/>
                      <a:round/>
                      <a:headEnd type="none" w="med" len="med"/>
                      <a:tailEnd type="none" w="med" len="med"/>
                    </a:lnT>
                    <a:lnB w="6350" cap="flat" cmpd="sng" algn="ctr">
                      <a:noFill/>
                      <a:prstDash val="sysDot"/>
                      <a:round/>
                      <a:headEnd type="none" w="med" len="med"/>
                      <a:tailEnd type="none" w="med" len="med"/>
                    </a:lnB>
                    <a:noFill/>
                  </a:tcPr>
                </a:tc>
                <a:extLst>
                  <a:ext uri="{0D108BD9-81ED-4DB2-BD59-A6C34878D82A}">
                    <a16:rowId xmlns:a16="http://schemas.microsoft.com/office/drawing/2014/main" val="10003"/>
                  </a:ext>
                </a:extLst>
              </a:tr>
            </a:tbl>
          </a:graphicData>
        </a:graphic>
      </p:graphicFrame>
      <p:graphicFrame>
        <p:nvGraphicFramePr>
          <p:cNvPr id="6" name="Table 46">
            <a:extLst>
              <a:ext uri="{FF2B5EF4-FFF2-40B4-BE49-F238E27FC236}">
                <a16:creationId xmlns:a16="http://schemas.microsoft.com/office/drawing/2014/main" id="{C25CF007-525C-8C43-ADC9-AF96751FE0A9}"/>
              </a:ext>
            </a:extLst>
          </p:cNvPr>
          <p:cNvGraphicFramePr>
            <a:graphicFrameLocks noGrp="1"/>
          </p:cNvGraphicFramePr>
          <p:nvPr>
            <p:extLst>
              <p:ext uri="{D42A27DB-BD31-4B8C-83A1-F6EECF244321}">
                <p14:modId xmlns:p14="http://schemas.microsoft.com/office/powerpoint/2010/main" val="2285553020"/>
              </p:ext>
            </p:extLst>
          </p:nvPr>
        </p:nvGraphicFramePr>
        <p:xfrm>
          <a:off x="90190" y="3951871"/>
          <a:ext cx="2880023" cy="423264"/>
        </p:xfrm>
        <a:graphic>
          <a:graphicData uri="http://schemas.openxmlformats.org/drawingml/2006/table">
            <a:tbl>
              <a:tblPr firstRow="1" bandRow="1">
                <a:tableStyleId>{2D5ABB26-0587-4C30-8999-92F81FD0307C}</a:tableStyleId>
              </a:tblPr>
              <a:tblGrid>
                <a:gridCol w="2880023">
                  <a:extLst>
                    <a:ext uri="{9D8B030D-6E8A-4147-A177-3AD203B41FA5}">
                      <a16:colId xmlns:a16="http://schemas.microsoft.com/office/drawing/2014/main" val="20000"/>
                    </a:ext>
                  </a:extLst>
                </a:gridCol>
              </a:tblGrid>
              <a:tr h="162000">
                <a:tc>
                  <a:txBody>
                    <a:bodyPr/>
                    <a:lstStyle/>
                    <a:p>
                      <a:pPr marL="0" algn="l" defTabSz="619262" rtl="0" eaLnBrk="1" latinLnBrk="0" hangingPunct="1"/>
                      <a:r>
                        <a:rPr lang="da-DK" sz="800" b="1" kern="1200" noProof="0">
                          <a:solidFill>
                            <a:schemeClr val="tx1"/>
                          </a:solidFill>
                          <a:effectLst/>
                          <a:latin typeface="+mn-lt"/>
                          <a:ea typeface="+mn-ea"/>
                          <a:cs typeface="+mn-cs"/>
                        </a:rPr>
                        <a:t>Kommunikation med nøgleinteressenter</a:t>
                      </a:r>
                    </a:p>
                  </a:txBody>
                  <a:tcPr marL="0" marR="0" marT="18000" marB="18000" anchor="b">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25215">
                <a:tc>
                  <a:txBody>
                    <a:bodyPr/>
                    <a:lstStyle/>
                    <a:p>
                      <a:pPr marL="0" marR="0" lvl="0" indent="0" algn="l" defTabSz="619262" rtl="0" eaLnBrk="1" fontAlgn="auto" latinLnBrk="0" hangingPunct="1">
                        <a:lnSpc>
                          <a:spcPct val="100000"/>
                        </a:lnSpc>
                        <a:spcBef>
                          <a:spcPts val="0"/>
                        </a:spcBef>
                        <a:spcAft>
                          <a:spcPts val="0"/>
                        </a:spcAft>
                        <a:buClrTx/>
                        <a:buSzTx/>
                        <a:buFontTx/>
                        <a:buNone/>
                        <a:tabLst/>
                        <a:defRPr/>
                      </a:pPr>
                      <a:r>
                        <a:rPr lang="da-DK" sz="680">
                          <a:solidFill>
                            <a:schemeClr val="tx2"/>
                          </a:solidFill>
                        </a:rPr>
                        <a:t>Det følgende diagram definerer hvem, som bør være </a:t>
                      </a:r>
                      <a:br>
                        <a:rPr lang="da-DK" sz="680">
                          <a:solidFill>
                            <a:schemeClr val="tx2"/>
                          </a:solidFill>
                        </a:rPr>
                      </a:br>
                      <a:r>
                        <a:rPr lang="da-DK" sz="680">
                          <a:solidFill>
                            <a:schemeClr val="tx2"/>
                          </a:solidFill>
                        </a:rPr>
                        <a:t>ansvarlig for kommunikation med nøgleinteressenter.</a:t>
                      </a:r>
                    </a:p>
                  </a:txBody>
                  <a:tcPr marL="0" marR="36000" marT="18000" marB="36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2858029"/>
                  </a:ext>
                </a:extLst>
              </a:tr>
            </a:tbl>
          </a:graphicData>
        </a:graphic>
      </p:graphicFrame>
      <p:graphicFrame>
        <p:nvGraphicFramePr>
          <p:cNvPr id="7" name="Table 81">
            <a:extLst>
              <a:ext uri="{FF2B5EF4-FFF2-40B4-BE49-F238E27FC236}">
                <a16:creationId xmlns:a16="http://schemas.microsoft.com/office/drawing/2014/main" id="{FD1EE38D-E396-F049-A99E-FD9FF114C389}"/>
              </a:ext>
            </a:extLst>
          </p:cNvPr>
          <p:cNvGraphicFramePr>
            <a:graphicFrameLocks noGrp="1"/>
          </p:cNvGraphicFramePr>
          <p:nvPr>
            <p:extLst>
              <p:ext uri="{D42A27DB-BD31-4B8C-83A1-F6EECF244321}">
                <p14:modId xmlns:p14="http://schemas.microsoft.com/office/powerpoint/2010/main" val="1340552011"/>
              </p:ext>
            </p:extLst>
          </p:nvPr>
        </p:nvGraphicFramePr>
        <p:xfrm>
          <a:off x="90190" y="6866096"/>
          <a:ext cx="2884253" cy="1001224"/>
        </p:xfrm>
        <a:graphic>
          <a:graphicData uri="http://schemas.openxmlformats.org/drawingml/2006/table">
            <a:tbl>
              <a:tblPr/>
              <a:tblGrid>
                <a:gridCol w="1521370">
                  <a:extLst>
                    <a:ext uri="{9D8B030D-6E8A-4147-A177-3AD203B41FA5}">
                      <a16:colId xmlns:a16="http://schemas.microsoft.com/office/drawing/2014/main" val="20000"/>
                    </a:ext>
                  </a:extLst>
                </a:gridCol>
                <a:gridCol w="749440">
                  <a:extLst>
                    <a:ext uri="{9D8B030D-6E8A-4147-A177-3AD203B41FA5}">
                      <a16:colId xmlns:a16="http://schemas.microsoft.com/office/drawing/2014/main" val="20001"/>
                    </a:ext>
                  </a:extLst>
                </a:gridCol>
                <a:gridCol w="613443">
                  <a:extLst>
                    <a:ext uri="{9D8B030D-6E8A-4147-A177-3AD203B41FA5}">
                      <a16:colId xmlns:a16="http://schemas.microsoft.com/office/drawing/2014/main" val="20002"/>
                    </a:ext>
                  </a:extLst>
                </a:gridCol>
              </a:tblGrid>
              <a:tr h="137224">
                <a:tc gridSpan="3">
                  <a:txBody>
                    <a:bodyPr/>
                    <a:lstStyle/>
                    <a:p>
                      <a:pPr marL="0" marR="0" lvl="0" indent="0" algn="l" defTabSz="108995" rtl="0" eaLnBrk="1" fontAlgn="auto" latinLnBrk="0" hangingPunct="1">
                        <a:lnSpc>
                          <a:spcPct val="100000"/>
                        </a:lnSpc>
                        <a:spcBef>
                          <a:spcPts val="300"/>
                        </a:spcBef>
                        <a:spcAft>
                          <a:spcPts val="200"/>
                        </a:spcAft>
                        <a:buClrTx/>
                        <a:buSzTx/>
                        <a:buFontTx/>
                        <a:buNone/>
                        <a:tabLst/>
                        <a:defRPr/>
                      </a:pPr>
                      <a:r>
                        <a:rPr lang="da-DK" sz="700" b="1" kern="1200" noProof="0">
                          <a:solidFill>
                            <a:schemeClr val="tx2"/>
                          </a:solidFill>
                          <a:effectLst/>
                          <a:latin typeface="+mn-lt"/>
                          <a:ea typeface="+mn-ea"/>
                          <a:cs typeface="+mn-cs"/>
                        </a:rPr>
                        <a:t>Hvilke kontaktinformationer får jeg brug for?</a:t>
                      </a:r>
                    </a:p>
                  </a:txBody>
                  <a:tcPr marL="0" marR="36000" marT="0" marB="18000">
                    <a:lnL>
                      <a:noFill/>
                    </a:lnL>
                    <a:lnR>
                      <a:noFill/>
                    </a:lnR>
                    <a:lnT w="6350" cap="flat" cmpd="sng" algn="ctr">
                      <a:noFill/>
                      <a:prstDash val="sysDot"/>
                      <a:round/>
                      <a:headEnd type="none" w="med" len="med"/>
                      <a:tailEnd type="none" w="med" len="med"/>
                    </a:lnT>
                    <a:lnB w="6350" cap="flat" cmpd="sng" algn="ctr">
                      <a:noFill/>
                      <a:prstDash val="sysDot"/>
                      <a:round/>
                      <a:headEnd type="none" w="med" len="med"/>
                      <a:tailEnd type="none" w="med" len="med"/>
                    </a:lnB>
                    <a:noFill/>
                  </a:tcPr>
                </a:tc>
                <a:tc hMerge="1">
                  <a:txBody>
                    <a:bodyPr/>
                    <a:lstStyle/>
                    <a:p>
                      <a:pPr>
                        <a:spcBef>
                          <a:spcPts val="300"/>
                        </a:spcBef>
                        <a:spcAft>
                          <a:spcPts val="200"/>
                        </a:spcAft>
                      </a:pPr>
                      <a:endParaRPr lang="da-DK" sz="600" b="1">
                        <a:solidFill>
                          <a:schemeClr val="tx2"/>
                        </a:solidFill>
                        <a:latin typeface="+mn-lt"/>
                        <a:ea typeface="Arial"/>
                        <a:cs typeface="Arial"/>
                      </a:endParaRPr>
                    </a:p>
                  </a:txBody>
                  <a:tcPr marL="36000" marR="36000" marT="0" marB="0">
                    <a:lnL>
                      <a:noFill/>
                    </a:lnL>
                    <a:lnR>
                      <a:noFill/>
                    </a:lnR>
                    <a:lnT w="6350" cap="flat" cmpd="sng" algn="ctr">
                      <a:solidFill>
                        <a:schemeClr val="accent2"/>
                      </a:solidFill>
                      <a:prstDash val="sysDot"/>
                      <a:round/>
                      <a:headEnd type="none" w="med" len="med"/>
                      <a:tailEnd type="none" w="med" len="med"/>
                    </a:lnT>
                    <a:lnB w="6350" cap="flat" cmpd="sng" algn="ctr">
                      <a:solidFill>
                        <a:schemeClr val="accent2"/>
                      </a:solidFill>
                      <a:prstDash val="sysDot"/>
                      <a:round/>
                      <a:headEnd type="none" w="med" len="med"/>
                      <a:tailEnd type="none" w="med" len="med"/>
                    </a:lnB>
                    <a:noFill/>
                  </a:tcPr>
                </a:tc>
                <a:tc hMerge="1">
                  <a:txBody>
                    <a:bodyPr/>
                    <a:lstStyle/>
                    <a:p>
                      <a:pPr>
                        <a:spcBef>
                          <a:spcPts val="300"/>
                        </a:spcBef>
                        <a:spcAft>
                          <a:spcPts val="200"/>
                        </a:spcAft>
                      </a:pPr>
                      <a:endParaRPr lang="da-DK" sz="600" b="1">
                        <a:solidFill>
                          <a:schemeClr val="tx2"/>
                        </a:solidFill>
                        <a:latin typeface="+mn-lt"/>
                        <a:ea typeface="Arial"/>
                        <a:cs typeface="Arial"/>
                      </a:endParaRPr>
                    </a:p>
                  </a:txBody>
                  <a:tcPr marL="36000" marR="36000" marT="0" marB="0">
                    <a:lnL>
                      <a:noFill/>
                    </a:lnL>
                    <a:lnR>
                      <a:noFill/>
                    </a:lnR>
                    <a:lnT w="6350" cap="flat" cmpd="sng" algn="ctr">
                      <a:solidFill>
                        <a:schemeClr val="accent2"/>
                      </a:solidFill>
                      <a:prstDash val="sysDot"/>
                      <a:round/>
                      <a:headEnd type="none" w="med" len="med"/>
                      <a:tailEnd type="none" w="med" len="med"/>
                    </a:lnT>
                    <a:lnB w="6350" cap="flat" cmpd="sng" algn="ctr">
                      <a:solidFill>
                        <a:schemeClr val="accent2"/>
                      </a:solidFill>
                      <a:prstDash val="sysDot"/>
                      <a:round/>
                      <a:headEnd type="none" w="med" len="med"/>
                      <a:tailEnd type="none" w="med" len="med"/>
                    </a:lnB>
                    <a:noFill/>
                  </a:tcPr>
                </a:tc>
                <a:extLst>
                  <a:ext uri="{0D108BD9-81ED-4DB2-BD59-A6C34878D82A}">
                    <a16:rowId xmlns:a16="http://schemas.microsoft.com/office/drawing/2014/main" val="2625722151"/>
                  </a:ext>
                </a:extLst>
              </a:tr>
              <a:tr h="108000">
                <a:tc>
                  <a:txBody>
                    <a:bodyPr/>
                    <a:lstStyle/>
                    <a:p>
                      <a:pPr>
                        <a:spcBef>
                          <a:spcPts val="300"/>
                        </a:spcBef>
                        <a:spcAft>
                          <a:spcPts val="200"/>
                        </a:spcAft>
                      </a:pPr>
                      <a:r>
                        <a:rPr lang="da-DK" sz="600" b="1">
                          <a:solidFill>
                            <a:schemeClr val="tx1"/>
                          </a:solidFill>
                          <a:latin typeface="+mn-lt"/>
                          <a:ea typeface="Arial"/>
                          <a:cs typeface="Arial"/>
                        </a:rPr>
                        <a:t>Beredskabsledelsen</a:t>
                      </a:r>
                    </a:p>
                  </a:txBody>
                  <a:tcPr marL="0" marR="36000" marT="0" marB="0" anchor="ctr">
                    <a:lnL>
                      <a:noFill/>
                    </a:lnL>
                    <a:lnR>
                      <a:noFill/>
                    </a:lnR>
                    <a:lnT w="6350" cap="flat" cmpd="sng" algn="ctr">
                      <a:no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a:spcBef>
                          <a:spcPts val="300"/>
                        </a:spcBef>
                        <a:spcAft>
                          <a:spcPts val="200"/>
                        </a:spcAft>
                      </a:pPr>
                      <a:r>
                        <a:rPr lang="da-DK" sz="600" b="1">
                          <a:solidFill>
                            <a:schemeClr val="tx1"/>
                          </a:solidFill>
                          <a:latin typeface="+mn-lt"/>
                          <a:ea typeface="Arial"/>
                          <a:cs typeface="Arial"/>
                        </a:rPr>
                        <a:t>Mobil</a:t>
                      </a:r>
                    </a:p>
                  </a:txBody>
                  <a:tcPr marL="0" marR="36000" marT="0" marB="0" anchor="ctr">
                    <a:lnL>
                      <a:noFill/>
                    </a:lnL>
                    <a:lnR>
                      <a:noFill/>
                    </a:lnR>
                    <a:lnT w="6350" cap="flat" cmpd="sng" algn="ctr">
                      <a:no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a:spcBef>
                          <a:spcPts val="300"/>
                        </a:spcBef>
                        <a:spcAft>
                          <a:spcPts val="200"/>
                        </a:spcAft>
                      </a:pPr>
                      <a:r>
                        <a:rPr lang="da-DK" sz="600" b="1">
                          <a:solidFill>
                            <a:schemeClr val="tx1"/>
                          </a:solidFill>
                          <a:latin typeface="+mn-lt"/>
                          <a:ea typeface="Arial"/>
                          <a:cs typeface="Arial"/>
                        </a:rPr>
                        <a:t>Rolle/funktion</a:t>
                      </a:r>
                    </a:p>
                  </a:txBody>
                  <a:tcPr marL="0" marR="36000" marT="0" marB="0" anchor="ctr">
                    <a:lnL>
                      <a:noFill/>
                    </a:lnL>
                    <a:lnR>
                      <a:noFill/>
                    </a:lnR>
                    <a:lnT w="6350" cap="flat" cmpd="sng" algn="ctr">
                      <a:no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10000"/>
                  </a:ext>
                </a:extLst>
              </a:tr>
              <a:tr h="108000">
                <a:tc>
                  <a:txBody>
                    <a:bodyPr/>
                    <a:lstStyle/>
                    <a:p>
                      <a:pPr>
                        <a:spcBef>
                          <a:spcPts val="300"/>
                        </a:spcBef>
                        <a:spcAft>
                          <a:spcPts val="200"/>
                        </a:spcAft>
                      </a:pPr>
                      <a:endParaRPr lang="da-DK" sz="600" kern="1200">
                        <a:solidFill>
                          <a:schemeClr val="tx2"/>
                        </a:solidFill>
                        <a:latin typeface="+mn-lt"/>
                        <a:ea typeface="+mn-ea"/>
                        <a:cs typeface="+mn-cs"/>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a:spcBef>
                          <a:spcPts val="300"/>
                        </a:spcBef>
                        <a:spcAft>
                          <a:spcPts val="200"/>
                        </a:spcAft>
                      </a:pPr>
                      <a:endParaRPr lang="da-DK" sz="600" kern="1200">
                        <a:solidFill>
                          <a:schemeClr val="tx2"/>
                        </a:solidFill>
                        <a:latin typeface="+mn-lt"/>
                        <a:ea typeface="+mn-ea"/>
                        <a:cs typeface="+mn-cs"/>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a:spcBef>
                          <a:spcPts val="300"/>
                        </a:spcBef>
                        <a:spcAft>
                          <a:spcPts val="200"/>
                        </a:spcAft>
                      </a:pPr>
                      <a:endParaRPr lang="da-DK" sz="600" b="0">
                        <a:solidFill>
                          <a:schemeClr val="tx2"/>
                        </a:solidFill>
                        <a:latin typeface="+mn-lt"/>
                        <a:ea typeface="Arial"/>
                        <a:cs typeface="Arial"/>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10001"/>
                  </a:ext>
                </a:extLst>
              </a:tr>
              <a:tr h="108000">
                <a:tc>
                  <a:txBody>
                    <a:bodyPr/>
                    <a:lstStyle/>
                    <a:p>
                      <a:pPr marL="0" algn="l" defTabSz="619262" rtl="0" eaLnBrk="1" latinLnBrk="0" hangingPunct="1">
                        <a:spcBef>
                          <a:spcPts val="300"/>
                        </a:spcBef>
                        <a:spcAft>
                          <a:spcPts val="200"/>
                        </a:spcAft>
                      </a:pPr>
                      <a:endParaRPr lang="da-DK" sz="600" b="0" kern="1200">
                        <a:solidFill>
                          <a:schemeClr val="tx2"/>
                        </a:solidFill>
                        <a:latin typeface="+mn-lt"/>
                        <a:ea typeface="Arial"/>
                        <a:cs typeface="Arial"/>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endParaRPr lang="da-DK" sz="600">
                        <a:solidFill>
                          <a:schemeClr val="tx2"/>
                        </a:solidFill>
                        <a:latin typeface="+mn-lt"/>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10002"/>
                  </a:ext>
                </a:extLst>
              </a:tr>
              <a:tr h="108000">
                <a:tc>
                  <a:txBody>
                    <a:bodyPr/>
                    <a:lstStyle/>
                    <a:p>
                      <a:pPr marL="0" algn="l" defTabSz="619262" rtl="0" eaLnBrk="1" latinLnBrk="0" hangingPunct="1">
                        <a:spcBef>
                          <a:spcPts val="300"/>
                        </a:spcBef>
                        <a:spcAft>
                          <a:spcPts val="200"/>
                        </a:spcAft>
                      </a:pPr>
                      <a:endParaRPr lang="da-DK" sz="600" b="0" kern="1200">
                        <a:solidFill>
                          <a:schemeClr val="tx2"/>
                        </a:solidFill>
                        <a:latin typeface="+mn-lt"/>
                        <a:ea typeface="Arial"/>
                        <a:cs typeface="Arial"/>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endParaRPr lang="da-DK" sz="600">
                        <a:solidFill>
                          <a:schemeClr val="tx2"/>
                        </a:solidFill>
                        <a:latin typeface="+mn-lt"/>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10003"/>
                  </a:ext>
                </a:extLst>
              </a:tr>
              <a:tr h="108000">
                <a:tc>
                  <a:txBody>
                    <a:bodyPr/>
                    <a:lstStyle/>
                    <a:p>
                      <a:pPr marL="0" marR="0" lvl="0" indent="0" algn="l" defTabSz="619262" rtl="0" eaLnBrk="1" fontAlgn="auto" latinLnBrk="0" hangingPunct="1">
                        <a:lnSpc>
                          <a:spcPct val="100000"/>
                        </a:lnSpc>
                        <a:spcBef>
                          <a:spcPts val="300"/>
                        </a:spcBef>
                        <a:spcAft>
                          <a:spcPts val="200"/>
                        </a:spcAft>
                        <a:buClrTx/>
                        <a:buSzTx/>
                        <a:buFontTx/>
                        <a:buNone/>
                        <a:tabLst/>
                        <a:defRPr/>
                      </a:pPr>
                      <a:endParaRPr lang="da-DK" sz="600" b="0" kern="1200">
                        <a:solidFill>
                          <a:schemeClr val="tx2"/>
                        </a:solidFill>
                        <a:latin typeface="+mn-lt"/>
                        <a:ea typeface="Arial"/>
                        <a:cs typeface="Arial"/>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10005"/>
                  </a:ext>
                </a:extLst>
              </a:tr>
              <a:tr h="108000">
                <a:tc>
                  <a:txBody>
                    <a:bodyPr/>
                    <a:lstStyle/>
                    <a:p>
                      <a:pPr marL="0" marR="0" lvl="0" indent="0" algn="l" defTabSz="619262" rtl="0" eaLnBrk="1" fontAlgn="auto" latinLnBrk="0" hangingPunct="1">
                        <a:lnSpc>
                          <a:spcPct val="100000"/>
                        </a:lnSpc>
                        <a:spcBef>
                          <a:spcPts val="300"/>
                        </a:spcBef>
                        <a:spcAft>
                          <a:spcPts val="200"/>
                        </a:spcAft>
                        <a:buClrTx/>
                        <a:buSzTx/>
                        <a:buFontTx/>
                        <a:buNone/>
                        <a:tabLst/>
                        <a:defRPr/>
                      </a:pPr>
                      <a:endParaRPr lang="da-DK" sz="600" b="0" kern="1200">
                        <a:solidFill>
                          <a:schemeClr val="tx2"/>
                        </a:solidFill>
                        <a:latin typeface="+mn-lt"/>
                        <a:ea typeface="Arial"/>
                        <a:cs typeface="Arial"/>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2851485496"/>
                  </a:ext>
                </a:extLst>
              </a:tr>
              <a:tr h="108000">
                <a:tc>
                  <a:txBody>
                    <a:bodyPr/>
                    <a:lstStyle/>
                    <a:p>
                      <a:pPr marL="0" marR="0" lvl="0" indent="0" algn="l" defTabSz="619262" rtl="0" eaLnBrk="1" fontAlgn="auto" latinLnBrk="0" hangingPunct="1">
                        <a:lnSpc>
                          <a:spcPct val="100000"/>
                        </a:lnSpc>
                        <a:spcBef>
                          <a:spcPts val="300"/>
                        </a:spcBef>
                        <a:spcAft>
                          <a:spcPts val="200"/>
                        </a:spcAft>
                        <a:buClrTx/>
                        <a:buSzTx/>
                        <a:buFontTx/>
                        <a:buNone/>
                        <a:tabLst/>
                        <a:defRPr/>
                      </a:pPr>
                      <a:endParaRPr lang="da-DK" sz="600" b="0" kern="1200">
                        <a:solidFill>
                          <a:schemeClr val="tx2"/>
                        </a:solidFill>
                        <a:latin typeface="+mn-lt"/>
                        <a:ea typeface="Arial"/>
                        <a:cs typeface="Arial"/>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1778977818"/>
                  </a:ext>
                </a:extLst>
              </a:tr>
              <a:tr h="108000">
                <a:tc>
                  <a:txBody>
                    <a:bodyPr/>
                    <a:lstStyle/>
                    <a:p>
                      <a:pPr marL="0" marR="0" lvl="0" indent="0" algn="l" defTabSz="619262" rtl="0" eaLnBrk="1" fontAlgn="auto" latinLnBrk="0" hangingPunct="1">
                        <a:lnSpc>
                          <a:spcPct val="100000"/>
                        </a:lnSpc>
                        <a:spcBef>
                          <a:spcPts val="300"/>
                        </a:spcBef>
                        <a:spcAft>
                          <a:spcPts val="200"/>
                        </a:spcAft>
                        <a:buClrTx/>
                        <a:buSzTx/>
                        <a:buFontTx/>
                        <a:buNone/>
                        <a:tabLst/>
                        <a:defRPr/>
                      </a:pPr>
                      <a:endParaRPr lang="da-DK" sz="600" b="0" kern="1200">
                        <a:solidFill>
                          <a:schemeClr val="tx2"/>
                        </a:solidFill>
                        <a:latin typeface="+mn-lt"/>
                        <a:ea typeface="Arial"/>
                        <a:cs typeface="Arial"/>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3600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1886512137"/>
                  </a:ext>
                </a:extLst>
              </a:tr>
            </a:tbl>
          </a:graphicData>
        </a:graphic>
      </p:graphicFrame>
      <p:graphicFrame>
        <p:nvGraphicFramePr>
          <p:cNvPr id="11" name="Table 21">
            <a:extLst>
              <a:ext uri="{FF2B5EF4-FFF2-40B4-BE49-F238E27FC236}">
                <a16:creationId xmlns:a16="http://schemas.microsoft.com/office/drawing/2014/main" id="{8BEBE163-2BD8-E24F-85A6-20F47B533717}"/>
              </a:ext>
            </a:extLst>
          </p:cNvPr>
          <p:cNvGraphicFramePr>
            <a:graphicFrameLocks noGrp="1"/>
          </p:cNvGraphicFramePr>
          <p:nvPr>
            <p:extLst>
              <p:ext uri="{D42A27DB-BD31-4B8C-83A1-F6EECF244321}">
                <p14:modId xmlns:p14="http://schemas.microsoft.com/office/powerpoint/2010/main" val="2821747887"/>
              </p:ext>
            </p:extLst>
          </p:nvPr>
        </p:nvGraphicFramePr>
        <p:xfrm>
          <a:off x="99710" y="8214701"/>
          <a:ext cx="2883355" cy="1188000"/>
        </p:xfrm>
        <a:graphic>
          <a:graphicData uri="http://schemas.openxmlformats.org/drawingml/2006/table">
            <a:tbl>
              <a:tblPr/>
              <a:tblGrid>
                <a:gridCol w="1522555">
                  <a:extLst>
                    <a:ext uri="{9D8B030D-6E8A-4147-A177-3AD203B41FA5}">
                      <a16:colId xmlns:a16="http://schemas.microsoft.com/office/drawing/2014/main" val="20000"/>
                    </a:ext>
                  </a:extLst>
                </a:gridCol>
                <a:gridCol w="748800">
                  <a:extLst>
                    <a:ext uri="{9D8B030D-6E8A-4147-A177-3AD203B41FA5}">
                      <a16:colId xmlns:a16="http://schemas.microsoft.com/office/drawing/2014/main" val="20001"/>
                    </a:ext>
                  </a:extLst>
                </a:gridCol>
                <a:gridCol w="612000">
                  <a:extLst>
                    <a:ext uri="{9D8B030D-6E8A-4147-A177-3AD203B41FA5}">
                      <a16:colId xmlns:a16="http://schemas.microsoft.com/office/drawing/2014/main" val="20002"/>
                    </a:ext>
                  </a:extLst>
                </a:gridCol>
              </a:tblGrid>
              <a:tr h="108000">
                <a:tc>
                  <a:txBody>
                    <a:bodyPr/>
                    <a:lstStyle/>
                    <a:p>
                      <a:pPr>
                        <a:spcBef>
                          <a:spcPts val="300"/>
                        </a:spcBef>
                        <a:spcAft>
                          <a:spcPts val="200"/>
                        </a:spcAft>
                      </a:pPr>
                      <a:r>
                        <a:rPr lang="da-DK" sz="600" b="1" noProof="0">
                          <a:solidFill>
                            <a:schemeClr val="tx1"/>
                          </a:solidFill>
                          <a:latin typeface="+mn-lt"/>
                          <a:ea typeface="Arial"/>
                          <a:cs typeface="Arial"/>
                        </a:rPr>
                        <a:t>Øvrige nøglepersoner/funktioner</a:t>
                      </a:r>
                    </a:p>
                  </a:txBody>
                  <a:tcPr marL="0" marR="36000" marT="0" marB="0">
                    <a:lnL>
                      <a:noFill/>
                    </a:lnL>
                    <a:lnR>
                      <a:noFill/>
                    </a:lnR>
                    <a:lnT w="6350" cap="flat" cmpd="sng" algn="ctr">
                      <a:no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a:spcBef>
                          <a:spcPts val="300"/>
                        </a:spcBef>
                        <a:spcAft>
                          <a:spcPts val="200"/>
                        </a:spcAft>
                      </a:pPr>
                      <a:r>
                        <a:rPr lang="da-DK" sz="600" b="1">
                          <a:solidFill>
                            <a:schemeClr val="tx1"/>
                          </a:solidFill>
                          <a:latin typeface="+mn-lt"/>
                          <a:ea typeface="Arial"/>
                          <a:cs typeface="Arial"/>
                        </a:rPr>
                        <a:t>Mobil</a:t>
                      </a:r>
                    </a:p>
                  </a:txBody>
                  <a:tcPr marL="0" marR="0" marT="0" marB="0">
                    <a:lnL>
                      <a:noFill/>
                    </a:lnL>
                    <a:lnR>
                      <a:noFill/>
                    </a:lnR>
                    <a:lnT w="6350" cap="flat" cmpd="sng" algn="ctr">
                      <a:no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a:spcBef>
                          <a:spcPts val="300"/>
                        </a:spcBef>
                        <a:spcAft>
                          <a:spcPts val="200"/>
                        </a:spcAft>
                      </a:pPr>
                      <a:r>
                        <a:rPr lang="da-DK" sz="600" b="1">
                          <a:solidFill>
                            <a:schemeClr val="tx1"/>
                          </a:solidFill>
                          <a:latin typeface="+mn-lt"/>
                          <a:ea typeface="Arial"/>
                          <a:cs typeface="Arial"/>
                        </a:rPr>
                        <a:t>Rolle/funktion</a:t>
                      </a:r>
                    </a:p>
                  </a:txBody>
                  <a:tcPr marL="0" marR="0" marT="0" marB="0">
                    <a:lnL>
                      <a:noFill/>
                    </a:lnL>
                    <a:lnR>
                      <a:noFill/>
                    </a:lnR>
                    <a:lnT w="6350" cap="flat" cmpd="sng" algn="ctr">
                      <a:no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10000"/>
                  </a:ext>
                </a:extLst>
              </a:tr>
              <a:tr h="108000">
                <a:tc>
                  <a:txBody>
                    <a:bodyPr/>
                    <a:lstStyle/>
                    <a:p>
                      <a:pPr>
                        <a:spcBef>
                          <a:spcPts val="300"/>
                        </a:spcBef>
                        <a:spcAft>
                          <a:spcPts val="200"/>
                        </a:spcAft>
                      </a:pPr>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a:spcBef>
                          <a:spcPts val="300"/>
                        </a:spcBef>
                        <a:spcAft>
                          <a:spcPts val="200"/>
                        </a:spcAft>
                      </a:pPr>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a:spcBef>
                          <a:spcPts val="300"/>
                        </a:spcBef>
                        <a:spcAft>
                          <a:spcPts val="200"/>
                        </a:spcAft>
                      </a:pPr>
                      <a:endParaRPr lang="da-DK" sz="600" b="0">
                        <a:solidFill>
                          <a:schemeClr val="tx2"/>
                        </a:solidFill>
                        <a:latin typeface="+mn-lt"/>
                        <a:ea typeface="Arial"/>
                        <a:cs typeface="Arial"/>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10001"/>
                  </a:ext>
                </a:extLst>
              </a:tr>
              <a:tr h="108000">
                <a:tc>
                  <a:txBody>
                    <a:bodyPr/>
                    <a:lstStyle/>
                    <a:p>
                      <a:pPr marL="0" algn="l" defTabSz="619262" rtl="0" eaLnBrk="1" latinLnBrk="0" hangingPunct="1">
                        <a:spcBef>
                          <a:spcPts val="300"/>
                        </a:spcBef>
                        <a:spcAft>
                          <a:spcPts val="200"/>
                        </a:spcAft>
                      </a:pPr>
                      <a:endParaRPr lang="da-DK" sz="600" b="0" kern="1200">
                        <a:solidFill>
                          <a:schemeClr val="tx2"/>
                        </a:solidFill>
                        <a:latin typeface="+mn-lt"/>
                        <a:ea typeface="Arial"/>
                        <a:cs typeface="Arial"/>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276854653"/>
                  </a:ext>
                </a:extLst>
              </a:tr>
              <a:tr h="108000">
                <a:tc>
                  <a:txBody>
                    <a:bodyPr/>
                    <a:lstStyle/>
                    <a:p>
                      <a:pPr marL="0" algn="l" defTabSz="619262" rtl="0" eaLnBrk="1" latinLnBrk="0" hangingPunct="1">
                        <a:spcBef>
                          <a:spcPts val="300"/>
                        </a:spcBef>
                        <a:spcAft>
                          <a:spcPts val="200"/>
                        </a:spcAft>
                      </a:pPr>
                      <a:endParaRPr lang="da-DK" sz="600" b="0" kern="1200">
                        <a:solidFill>
                          <a:schemeClr val="tx2"/>
                        </a:solidFill>
                        <a:latin typeface="+mn-lt"/>
                        <a:ea typeface="Arial"/>
                        <a:cs typeface="Arial"/>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10002"/>
                  </a:ext>
                </a:extLst>
              </a:tr>
              <a:tr h="108000">
                <a:tc>
                  <a:txBody>
                    <a:bodyPr/>
                    <a:lstStyle/>
                    <a:p>
                      <a:pPr marL="0" algn="l" defTabSz="619262" rtl="0" eaLnBrk="1" latinLnBrk="0" hangingPunct="1">
                        <a:spcBef>
                          <a:spcPts val="300"/>
                        </a:spcBef>
                        <a:spcAft>
                          <a:spcPts val="200"/>
                        </a:spcAft>
                      </a:pPr>
                      <a:endParaRPr lang="da-DK" sz="600" b="0" kern="1200">
                        <a:solidFill>
                          <a:schemeClr val="tx2"/>
                        </a:solidFill>
                        <a:latin typeface="+mn-lt"/>
                        <a:ea typeface="Arial"/>
                        <a:cs typeface="Arial"/>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endParaRPr lang="da-DK" sz="600">
                        <a:solidFill>
                          <a:schemeClr val="tx2"/>
                        </a:solidFill>
                        <a:latin typeface="+mn-lt"/>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10003"/>
                  </a:ext>
                </a:extLst>
              </a:tr>
              <a:tr h="108000">
                <a:tc>
                  <a:txBody>
                    <a:bodyPr/>
                    <a:lstStyle/>
                    <a:p>
                      <a:pPr marL="0" algn="l" defTabSz="619262" rtl="0" eaLnBrk="1" latinLnBrk="0" hangingPunct="1">
                        <a:spcBef>
                          <a:spcPts val="300"/>
                        </a:spcBef>
                        <a:spcAft>
                          <a:spcPts val="200"/>
                        </a:spcAft>
                      </a:pPr>
                      <a:endParaRPr lang="da-DK" sz="600" b="0" kern="1200">
                        <a:solidFill>
                          <a:schemeClr val="tx2"/>
                        </a:solidFill>
                        <a:latin typeface="+mn-lt"/>
                        <a:ea typeface="Arial"/>
                        <a:cs typeface="Arial"/>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endParaRPr lang="da-DK" sz="600">
                        <a:solidFill>
                          <a:schemeClr val="tx2"/>
                        </a:solidFill>
                        <a:latin typeface="+mn-lt"/>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1318782998"/>
                  </a:ext>
                </a:extLst>
              </a:tr>
              <a:tr h="108000">
                <a:tc>
                  <a:txBody>
                    <a:bodyPr/>
                    <a:lstStyle/>
                    <a:p>
                      <a:pPr marL="0" marR="0" lvl="0" indent="0" algn="l" defTabSz="619262" rtl="0" eaLnBrk="1" fontAlgn="auto" latinLnBrk="0" hangingPunct="1">
                        <a:lnSpc>
                          <a:spcPct val="100000"/>
                        </a:lnSpc>
                        <a:spcBef>
                          <a:spcPts val="300"/>
                        </a:spcBef>
                        <a:spcAft>
                          <a:spcPts val="200"/>
                        </a:spcAft>
                        <a:buClrTx/>
                        <a:buSzTx/>
                        <a:buFontTx/>
                        <a:buNone/>
                        <a:tabLst/>
                        <a:defRPr/>
                      </a:pPr>
                      <a:endParaRPr lang="da-DK" sz="600" b="0" kern="1200">
                        <a:solidFill>
                          <a:schemeClr val="tx2"/>
                        </a:solidFill>
                        <a:latin typeface="+mn-lt"/>
                        <a:ea typeface="Arial"/>
                        <a:cs typeface="Arial"/>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1607690047"/>
                  </a:ext>
                </a:extLst>
              </a:tr>
              <a:tr h="108000">
                <a:tc>
                  <a:txBody>
                    <a:bodyPr/>
                    <a:lstStyle/>
                    <a:p>
                      <a:pPr marL="0" marR="0" lvl="0" indent="0" algn="l" defTabSz="619262" rtl="0" eaLnBrk="1" fontAlgn="auto" latinLnBrk="0" hangingPunct="1">
                        <a:lnSpc>
                          <a:spcPct val="100000"/>
                        </a:lnSpc>
                        <a:spcBef>
                          <a:spcPts val="300"/>
                        </a:spcBef>
                        <a:spcAft>
                          <a:spcPts val="200"/>
                        </a:spcAft>
                        <a:buClrTx/>
                        <a:buSzTx/>
                        <a:buFontTx/>
                        <a:buNone/>
                        <a:tabLst/>
                        <a:defRPr/>
                      </a:pPr>
                      <a:endParaRPr lang="da-DK" sz="600" b="0" kern="1200">
                        <a:solidFill>
                          <a:schemeClr val="tx2"/>
                        </a:solidFill>
                        <a:latin typeface="+mn-lt"/>
                        <a:ea typeface="Arial"/>
                        <a:cs typeface="Arial"/>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93284694"/>
                  </a:ext>
                </a:extLst>
              </a:tr>
              <a:tr h="108000">
                <a:tc>
                  <a:txBody>
                    <a:bodyPr/>
                    <a:lstStyle/>
                    <a:p>
                      <a:pPr marL="0" marR="0" lvl="0" indent="0" algn="l" defTabSz="619262" rtl="0" eaLnBrk="1" fontAlgn="auto" latinLnBrk="0" hangingPunct="1">
                        <a:lnSpc>
                          <a:spcPct val="100000"/>
                        </a:lnSpc>
                        <a:spcBef>
                          <a:spcPts val="300"/>
                        </a:spcBef>
                        <a:spcAft>
                          <a:spcPts val="200"/>
                        </a:spcAft>
                        <a:buClrTx/>
                        <a:buSzTx/>
                        <a:buFontTx/>
                        <a:buNone/>
                        <a:tabLst/>
                        <a:defRPr/>
                      </a:pPr>
                      <a:endParaRPr lang="da-DK" sz="600" b="0" kern="1200">
                        <a:solidFill>
                          <a:schemeClr val="tx2"/>
                        </a:solidFill>
                        <a:latin typeface="+mn-lt"/>
                        <a:ea typeface="Arial"/>
                        <a:cs typeface="Arial"/>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433412275"/>
                  </a:ext>
                </a:extLst>
              </a:tr>
              <a:tr h="108000">
                <a:tc>
                  <a:txBody>
                    <a:bodyPr/>
                    <a:lstStyle/>
                    <a:p>
                      <a:pPr marL="0" marR="0" lvl="0" indent="0" algn="l" defTabSz="619262" rtl="0" eaLnBrk="1" fontAlgn="auto" latinLnBrk="0" hangingPunct="1">
                        <a:lnSpc>
                          <a:spcPct val="100000"/>
                        </a:lnSpc>
                        <a:spcBef>
                          <a:spcPts val="300"/>
                        </a:spcBef>
                        <a:spcAft>
                          <a:spcPts val="200"/>
                        </a:spcAft>
                        <a:buClrTx/>
                        <a:buSzTx/>
                        <a:buFontTx/>
                        <a:buNone/>
                        <a:tabLst/>
                        <a:defRPr/>
                      </a:pPr>
                      <a:endParaRPr lang="da-DK" sz="600" b="0" kern="1200">
                        <a:solidFill>
                          <a:schemeClr val="tx2"/>
                        </a:solidFill>
                        <a:latin typeface="+mn-lt"/>
                        <a:ea typeface="Arial"/>
                        <a:cs typeface="Arial"/>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tc>
                  <a:txBody>
                    <a:bodyPr/>
                    <a:lstStyle/>
                    <a:p>
                      <a:pPr marL="0" algn="l" defTabSz="619262" rtl="0" eaLnBrk="1" latinLnBrk="0" hangingPunct="1"/>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tx2"/>
                      </a:solidFill>
                      <a:prstDash val="sysDot"/>
                      <a:round/>
                      <a:headEnd type="none" w="med" len="med"/>
                      <a:tailEnd type="none" w="med" len="med"/>
                    </a:lnT>
                    <a:lnB w="6350" cap="flat" cmpd="sng" algn="ctr">
                      <a:solidFill>
                        <a:schemeClr val="tx2"/>
                      </a:solidFill>
                      <a:prstDash val="sysDot"/>
                      <a:round/>
                      <a:headEnd type="none" w="med" len="med"/>
                      <a:tailEnd type="none" w="med" len="med"/>
                    </a:lnB>
                    <a:noFill/>
                  </a:tcPr>
                </a:tc>
                <a:extLst>
                  <a:ext uri="{0D108BD9-81ED-4DB2-BD59-A6C34878D82A}">
                    <a16:rowId xmlns:a16="http://schemas.microsoft.com/office/drawing/2014/main" val="3916143237"/>
                  </a:ext>
                </a:extLst>
              </a:tr>
              <a:tr h="108000">
                <a:tc gridSpan="3">
                  <a:txBody>
                    <a:bodyPr/>
                    <a:lstStyle/>
                    <a:p>
                      <a:pPr marL="0" marR="0" lvl="0" indent="0" algn="l" defTabSz="619262" rtl="0" eaLnBrk="1" fontAlgn="auto" latinLnBrk="0" hangingPunct="1">
                        <a:lnSpc>
                          <a:spcPct val="100000"/>
                        </a:lnSpc>
                        <a:spcBef>
                          <a:spcPts val="300"/>
                        </a:spcBef>
                        <a:spcAft>
                          <a:spcPts val="200"/>
                        </a:spcAft>
                        <a:buClrTx/>
                        <a:buSzTx/>
                        <a:buFontTx/>
                        <a:buNone/>
                        <a:tabLst/>
                        <a:defRPr/>
                      </a:pPr>
                      <a:endParaRPr lang="da-DK" sz="500" i="1">
                        <a:solidFill>
                          <a:schemeClr val="tx2"/>
                        </a:solidFill>
                      </a:endParaRPr>
                    </a:p>
                  </a:txBody>
                  <a:tcPr marL="0" marR="0" marT="0" marB="0" anchor="b">
                    <a:lnL>
                      <a:noFill/>
                    </a:lnL>
                    <a:lnR>
                      <a:noFill/>
                    </a:lnR>
                    <a:lnT w="6350" cap="flat" cmpd="sng" algn="ctr">
                      <a:solidFill>
                        <a:schemeClr val="tx2"/>
                      </a:solidFill>
                      <a:prstDash val="sysDot"/>
                      <a:round/>
                      <a:headEnd type="none" w="med" len="med"/>
                      <a:tailEnd type="none" w="med" len="med"/>
                    </a:lnT>
                    <a:lnB w="6350" cap="flat" cmpd="sng" algn="ctr">
                      <a:noFill/>
                      <a:prstDash val="sysDot"/>
                      <a:round/>
                      <a:headEnd type="none" w="med" len="med"/>
                      <a:tailEnd type="none" w="med" len="med"/>
                    </a:lnB>
                    <a:noFill/>
                  </a:tcPr>
                </a:tc>
                <a:tc hMerge="1">
                  <a:txBody>
                    <a:bodyPr/>
                    <a:lstStyle/>
                    <a:p>
                      <a:pPr marL="0" algn="l" defTabSz="619262" rtl="0" eaLnBrk="1" latinLnBrk="0" hangingPunct="1"/>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accent2"/>
                      </a:solidFill>
                      <a:prstDash val="sysDot"/>
                      <a:round/>
                      <a:headEnd type="none" w="med" len="med"/>
                      <a:tailEnd type="none" w="med" len="med"/>
                    </a:lnT>
                    <a:lnB w="6350" cap="flat" cmpd="sng" algn="ctr">
                      <a:solidFill>
                        <a:schemeClr val="accent2"/>
                      </a:solidFill>
                      <a:prstDash val="sysDot"/>
                      <a:round/>
                      <a:headEnd type="none" w="med" len="med"/>
                      <a:tailEnd type="none" w="med" len="med"/>
                    </a:lnB>
                    <a:noFill/>
                  </a:tcPr>
                </a:tc>
                <a:tc hMerge="1">
                  <a:txBody>
                    <a:bodyPr/>
                    <a:lstStyle/>
                    <a:p>
                      <a:pPr marL="0" algn="l" defTabSz="619262" rtl="0" eaLnBrk="1" latinLnBrk="0" hangingPunct="1"/>
                      <a:endParaRPr lang="da-DK" sz="600" kern="1200">
                        <a:solidFill>
                          <a:schemeClr val="tx2"/>
                        </a:solidFill>
                        <a:latin typeface="+mn-lt"/>
                        <a:ea typeface="+mn-ea"/>
                        <a:cs typeface="+mn-cs"/>
                      </a:endParaRPr>
                    </a:p>
                  </a:txBody>
                  <a:tcPr marL="0" marR="0" marT="0" marB="0">
                    <a:lnL>
                      <a:noFill/>
                    </a:lnL>
                    <a:lnR>
                      <a:noFill/>
                    </a:lnR>
                    <a:lnT w="6350" cap="flat" cmpd="sng" algn="ctr">
                      <a:solidFill>
                        <a:schemeClr val="accent2"/>
                      </a:solidFill>
                      <a:prstDash val="sysDot"/>
                      <a:round/>
                      <a:headEnd type="none" w="med" len="med"/>
                      <a:tailEnd type="none" w="med" len="med"/>
                    </a:lnT>
                    <a:lnB w="6350" cap="flat" cmpd="sng" algn="ctr">
                      <a:solidFill>
                        <a:schemeClr val="accent2"/>
                      </a:solidFill>
                      <a:prstDash val="sysDot"/>
                      <a:round/>
                      <a:headEnd type="none" w="med" len="med"/>
                      <a:tailEnd type="none" w="med" len="med"/>
                    </a:lnB>
                    <a:noFill/>
                  </a:tcPr>
                </a:tc>
                <a:extLst>
                  <a:ext uri="{0D108BD9-81ED-4DB2-BD59-A6C34878D82A}">
                    <a16:rowId xmlns:a16="http://schemas.microsoft.com/office/drawing/2014/main" val="1295887397"/>
                  </a:ext>
                </a:extLst>
              </a:tr>
            </a:tbl>
          </a:graphicData>
        </a:graphic>
      </p:graphicFrame>
      <p:sp>
        <p:nvSpPr>
          <p:cNvPr id="12" name="Rectangle 4">
            <a:extLst>
              <a:ext uri="{FF2B5EF4-FFF2-40B4-BE49-F238E27FC236}">
                <a16:creationId xmlns:a16="http://schemas.microsoft.com/office/drawing/2014/main" id="{549E00DB-6BF5-304E-8470-8A208D69465F}"/>
              </a:ext>
            </a:extLst>
          </p:cNvPr>
          <p:cNvSpPr/>
          <p:nvPr/>
        </p:nvSpPr>
        <p:spPr bwMode="ltGray">
          <a:xfrm>
            <a:off x="90190" y="4450997"/>
            <a:ext cx="806374" cy="1226989"/>
          </a:xfrm>
          <a:prstGeom prst="rect">
            <a:avLst/>
          </a:prstGeom>
          <a:solidFill>
            <a:schemeClr val="bg2"/>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tIns="90000" rtlCol="0" anchor="t"/>
          <a:lstStyle/>
          <a:p>
            <a:pPr algn="ctr"/>
            <a:r>
              <a:rPr lang="da-DK" sz="500" b="1">
                <a:solidFill>
                  <a:schemeClr val="tx1"/>
                </a:solidFill>
                <a:cs typeface="Helvetica" panose="020B0604020202020204" pitchFamily="34" charset="0"/>
              </a:rPr>
              <a:t>Beredskab</a:t>
            </a:r>
          </a:p>
        </p:txBody>
      </p:sp>
      <p:sp>
        <p:nvSpPr>
          <p:cNvPr id="13" name="Rectangle 23">
            <a:extLst>
              <a:ext uri="{FF2B5EF4-FFF2-40B4-BE49-F238E27FC236}">
                <a16:creationId xmlns:a16="http://schemas.microsoft.com/office/drawing/2014/main" id="{66E4BF06-1CBD-6E42-9FD2-BA8D3C20D185}"/>
              </a:ext>
            </a:extLst>
          </p:cNvPr>
          <p:cNvSpPr/>
          <p:nvPr/>
        </p:nvSpPr>
        <p:spPr bwMode="ltGray">
          <a:xfrm>
            <a:off x="145238" y="5450282"/>
            <a:ext cx="721956" cy="189380"/>
          </a:xfrm>
          <a:prstGeom prst="rect">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gn="ctr"/>
            <a:r>
              <a:rPr lang="da-DK" sz="500">
                <a:solidFill>
                  <a:schemeClr val="bg1"/>
                </a:solidFill>
                <a:cs typeface="Helvetica" panose="020B0604020202020204" pitchFamily="34" charset="0"/>
              </a:rPr>
              <a:t>It-chef</a:t>
            </a:r>
          </a:p>
        </p:txBody>
      </p:sp>
      <p:sp>
        <p:nvSpPr>
          <p:cNvPr id="14" name="Rectangle 24">
            <a:extLst>
              <a:ext uri="{FF2B5EF4-FFF2-40B4-BE49-F238E27FC236}">
                <a16:creationId xmlns:a16="http://schemas.microsoft.com/office/drawing/2014/main" id="{FACE0797-BEE2-0849-AA48-F6B2A5AEB089}"/>
              </a:ext>
            </a:extLst>
          </p:cNvPr>
          <p:cNvSpPr/>
          <p:nvPr/>
        </p:nvSpPr>
        <p:spPr bwMode="ltGray">
          <a:xfrm>
            <a:off x="136389" y="4722002"/>
            <a:ext cx="721956" cy="199693"/>
          </a:xfrm>
          <a:prstGeom prst="rect">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gn="ctr"/>
            <a:r>
              <a:rPr lang="da-DK" sz="500">
                <a:solidFill>
                  <a:schemeClr val="bg1"/>
                </a:solidFill>
                <a:cs typeface="Helvetica" panose="020B0604020202020204" pitchFamily="34" charset="0"/>
              </a:rPr>
              <a:t>Beredskabsleder</a:t>
            </a:r>
          </a:p>
        </p:txBody>
      </p:sp>
      <p:sp>
        <p:nvSpPr>
          <p:cNvPr id="17" name="Rectangle 29">
            <a:extLst>
              <a:ext uri="{FF2B5EF4-FFF2-40B4-BE49-F238E27FC236}">
                <a16:creationId xmlns:a16="http://schemas.microsoft.com/office/drawing/2014/main" id="{B76EFE83-AA15-1140-AFDE-4A1E74021467}"/>
              </a:ext>
            </a:extLst>
          </p:cNvPr>
          <p:cNvSpPr/>
          <p:nvPr/>
        </p:nvSpPr>
        <p:spPr bwMode="ltGray">
          <a:xfrm>
            <a:off x="1163274" y="4785173"/>
            <a:ext cx="806375" cy="208644"/>
          </a:xfrm>
          <a:prstGeom prst="rect">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500" b="1" dirty="0">
                <a:solidFill>
                  <a:schemeClr val="bg1"/>
                </a:solidFill>
                <a:cs typeface="Helvetica" panose="020B0604020202020204" pitchFamily="34" charset="0"/>
              </a:rPr>
              <a:t>Eksterne</a:t>
            </a:r>
            <a:r>
              <a:rPr lang="da-DK" sz="500" dirty="0">
                <a:solidFill>
                  <a:schemeClr val="bg1"/>
                </a:solidFill>
                <a:cs typeface="Helvetica" panose="020B0604020202020204" pitchFamily="34" charset="0"/>
              </a:rPr>
              <a:t> og andre offentlige aktører</a:t>
            </a:r>
          </a:p>
        </p:txBody>
      </p:sp>
      <p:sp>
        <p:nvSpPr>
          <p:cNvPr id="18" name="Rectangle 30">
            <a:extLst>
              <a:ext uri="{FF2B5EF4-FFF2-40B4-BE49-F238E27FC236}">
                <a16:creationId xmlns:a16="http://schemas.microsoft.com/office/drawing/2014/main" id="{B4D0CB48-FA05-B847-9266-A3FB82180C3D}"/>
              </a:ext>
            </a:extLst>
          </p:cNvPr>
          <p:cNvSpPr/>
          <p:nvPr/>
        </p:nvSpPr>
        <p:spPr bwMode="ltGray">
          <a:xfrm>
            <a:off x="1163274" y="4523167"/>
            <a:ext cx="806375" cy="219487"/>
          </a:xfrm>
          <a:prstGeom prst="rect">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500" b="1">
                <a:solidFill>
                  <a:schemeClr val="bg1"/>
                </a:solidFill>
                <a:cs typeface="Helvetica" panose="020B0604020202020204" pitchFamily="34" charset="0"/>
              </a:rPr>
              <a:t>Interne</a:t>
            </a:r>
            <a:r>
              <a:rPr lang="da-DK" sz="500">
                <a:solidFill>
                  <a:schemeClr val="bg1"/>
                </a:solidFill>
                <a:cs typeface="Helvetica" panose="020B0604020202020204" pitchFamily="34" charset="0"/>
              </a:rPr>
              <a:t> medarbejdere</a:t>
            </a:r>
          </a:p>
        </p:txBody>
      </p:sp>
      <p:cxnSp>
        <p:nvCxnSpPr>
          <p:cNvPr id="20" name="Connector: Elbow 41">
            <a:extLst>
              <a:ext uri="{FF2B5EF4-FFF2-40B4-BE49-F238E27FC236}">
                <a16:creationId xmlns:a16="http://schemas.microsoft.com/office/drawing/2014/main" id="{3AFBDCB0-3BBC-9047-873E-FA177E3A7346}"/>
              </a:ext>
            </a:extLst>
          </p:cNvPr>
          <p:cNvCxnSpPr>
            <a:cxnSpLocks/>
          </p:cNvCxnSpPr>
          <p:nvPr/>
        </p:nvCxnSpPr>
        <p:spPr>
          <a:xfrm>
            <a:off x="879336" y="5566366"/>
            <a:ext cx="301167" cy="1"/>
          </a:xfrm>
          <a:prstGeom prst="bentConnector3">
            <a:avLst>
              <a:gd name="adj1" fmla="val 50000"/>
            </a:avLst>
          </a:prstGeom>
          <a:noFill/>
          <a:ln w="9525">
            <a:solidFill>
              <a:schemeClr val="tx1"/>
            </a:solidFill>
            <a:round/>
            <a:headEnd type="none" w="sm" len="sm"/>
            <a:tailEnd type="triangle" w="sm" len="sm"/>
          </a:ln>
          <a:effectLst/>
        </p:spPr>
      </p:cxnSp>
      <p:cxnSp>
        <p:nvCxnSpPr>
          <p:cNvPr id="22" name="Connector: Elbow 53">
            <a:extLst>
              <a:ext uri="{FF2B5EF4-FFF2-40B4-BE49-F238E27FC236}">
                <a16:creationId xmlns:a16="http://schemas.microsoft.com/office/drawing/2014/main" id="{DFD63292-531E-4949-B582-8C2E98B91A3D}"/>
              </a:ext>
            </a:extLst>
          </p:cNvPr>
          <p:cNvCxnSpPr>
            <a:cxnSpLocks/>
          </p:cNvCxnSpPr>
          <p:nvPr/>
        </p:nvCxnSpPr>
        <p:spPr>
          <a:xfrm rot="5400000" flipH="1" flipV="1">
            <a:off x="939357" y="4710336"/>
            <a:ext cx="298212" cy="146458"/>
          </a:xfrm>
          <a:prstGeom prst="bentConnector2">
            <a:avLst/>
          </a:prstGeom>
          <a:noFill/>
          <a:ln w="9525">
            <a:solidFill>
              <a:schemeClr val="tx1"/>
            </a:solidFill>
            <a:round/>
            <a:headEnd type="none" w="sm" len="sm"/>
            <a:tailEnd type="triangle" w="sm" len="sm"/>
          </a:ln>
          <a:effectLst/>
        </p:spPr>
      </p:cxnSp>
      <p:sp>
        <p:nvSpPr>
          <p:cNvPr id="23" name="Rectangle 35">
            <a:extLst>
              <a:ext uri="{FF2B5EF4-FFF2-40B4-BE49-F238E27FC236}">
                <a16:creationId xmlns:a16="http://schemas.microsoft.com/office/drawing/2014/main" id="{274B6B11-989D-8C4A-B016-CA46EBE47311}"/>
              </a:ext>
            </a:extLst>
          </p:cNvPr>
          <p:cNvSpPr/>
          <p:nvPr/>
        </p:nvSpPr>
        <p:spPr bwMode="ltGray">
          <a:xfrm>
            <a:off x="1163275" y="5251215"/>
            <a:ext cx="806375" cy="179938"/>
          </a:xfrm>
          <a:prstGeom prst="rect">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500">
                <a:solidFill>
                  <a:schemeClr val="bg1"/>
                </a:solidFill>
                <a:cs typeface="Helvetica" panose="020B0604020202020204" pitchFamily="34" charset="0"/>
              </a:rPr>
              <a:t>DPO</a:t>
            </a:r>
          </a:p>
        </p:txBody>
      </p:sp>
      <p:graphicFrame>
        <p:nvGraphicFramePr>
          <p:cNvPr id="25" name="Table 68">
            <a:extLst>
              <a:ext uri="{FF2B5EF4-FFF2-40B4-BE49-F238E27FC236}">
                <a16:creationId xmlns:a16="http://schemas.microsoft.com/office/drawing/2014/main" id="{BA053579-78DE-2B4F-8A6E-D1B7D33ECCC8}"/>
              </a:ext>
            </a:extLst>
          </p:cNvPr>
          <p:cNvGraphicFramePr>
            <a:graphicFrameLocks noGrp="1"/>
          </p:cNvGraphicFramePr>
          <p:nvPr>
            <p:extLst>
              <p:ext uri="{D42A27DB-BD31-4B8C-83A1-F6EECF244321}">
                <p14:modId xmlns:p14="http://schemas.microsoft.com/office/powerpoint/2010/main" val="3012076340"/>
              </p:ext>
            </p:extLst>
          </p:nvPr>
        </p:nvGraphicFramePr>
        <p:xfrm>
          <a:off x="90488" y="5904861"/>
          <a:ext cx="2884253" cy="870000"/>
        </p:xfrm>
        <a:graphic>
          <a:graphicData uri="http://schemas.openxmlformats.org/drawingml/2006/table">
            <a:tbl>
              <a:tblPr firstRow="1" bandRow="1">
                <a:tableStyleId>{2D5ABB26-0587-4C30-8999-92F81FD0307C}</a:tableStyleId>
              </a:tblPr>
              <a:tblGrid>
                <a:gridCol w="2884253">
                  <a:extLst>
                    <a:ext uri="{9D8B030D-6E8A-4147-A177-3AD203B41FA5}">
                      <a16:colId xmlns:a16="http://schemas.microsoft.com/office/drawing/2014/main" val="20000"/>
                    </a:ext>
                  </a:extLst>
                </a:gridCol>
              </a:tblGrid>
              <a:tr h="148031">
                <a:tc>
                  <a:txBody>
                    <a:bodyPr/>
                    <a:lstStyle/>
                    <a:p>
                      <a:pPr marL="0" algn="l" defTabSz="619262" rtl="0" eaLnBrk="1" latinLnBrk="0" hangingPunct="1"/>
                      <a:r>
                        <a:rPr lang="da-DK" sz="800" b="1" kern="1200" noProof="0">
                          <a:solidFill>
                            <a:schemeClr val="tx1"/>
                          </a:solidFill>
                          <a:effectLst/>
                          <a:latin typeface="+mn-lt"/>
                          <a:ea typeface="+mn-ea"/>
                          <a:cs typeface="+mn-cs"/>
                        </a:rPr>
                        <a:t>Er persondata berørt af hændelsen? </a:t>
                      </a:r>
                    </a:p>
                  </a:txBody>
                  <a:tcPr marL="0" marR="0" marT="0" marB="36000">
                    <a:lnL>
                      <a:noFill/>
                    </a:lnL>
                    <a:lnR>
                      <a:noFill/>
                    </a:lnR>
                    <a:lnT>
                      <a:noFill/>
                    </a:lnT>
                    <a:lnB w="6350" cap="flat" cmpd="sng" algn="ctr">
                      <a:solidFill>
                        <a:schemeClr val="tx1"/>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48031">
                <a:tc>
                  <a:txBody>
                    <a:bodyPr/>
                    <a:lstStyle/>
                    <a:p>
                      <a:pPr marL="0" marR="0" lvl="0" indent="0" algn="l" defTabSz="619262" rtl="0" eaLnBrk="1" fontAlgn="auto" latinLnBrk="0" hangingPunct="1">
                        <a:lnSpc>
                          <a:spcPct val="100000"/>
                        </a:lnSpc>
                        <a:spcBef>
                          <a:spcPts val="0"/>
                        </a:spcBef>
                        <a:spcAft>
                          <a:spcPts val="0"/>
                        </a:spcAft>
                        <a:buClrTx/>
                        <a:buSzTx/>
                        <a:buFontTx/>
                        <a:buNone/>
                        <a:tabLst/>
                        <a:defRPr/>
                      </a:pPr>
                      <a:r>
                        <a:rPr lang="da-DK" sz="600">
                          <a:solidFill>
                            <a:schemeClr val="tx2"/>
                          </a:solidFill>
                        </a:rPr>
                        <a:t>Hvis en hændelse omfatter persondata, skal beredskabslederen følge myndighedens retningslinje for indberetning af brud, der omfatter persondata, med henblik på afklaring af, om der skal ske indberetning til Datatilsynet. Indberetning til Datatilsynet skal ske uden unødig forsinkelse, og om muligt inden 72 timer efter, at organisationen er blevet bekendt med databruddet. DPO skal desuden forholde sig til, om der skal ske underretning af de registrerede.</a:t>
                      </a:r>
                    </a:p>
                  </a:txBody>
                  <a:tcPr marL="306000" marR="18000" marT="36000" marB="36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446853777"/>
                  </a:ext>
                </a:extLst>
              </a:tr>
            </a:tbl>
          </a:graphicData>
        </a:graphic>
      </p:graphicFrame>
      <p:sp>
        <p:nvSpPr>
          <p:cNvPr id="36" name="TextBox 14">
            <a:extLst>
              <a:ext uri="{FF2B5EF4-FFF2-40B4-BE49-F238E27FC236}">
                <a16:creationId xmlns:a16="http://schemas.microsoft.com/office/drawing/2014/main" id="{F5FEB435-7D5D-3E47-B467-B29BACE6DDFD}"/>
              </a:ext>
            </a:extLst>
          </p:cNvPr>
          <p:cNvSpPr txBox="1"/>
          <p:nvPr/>
        </p:nvSpPr>
        <p:spPr>
          <a:xfrm>
            <a:off x="1168361" y="5473773"/>
            <a:ext cx="806375" cy="206837"/>
          </a:xfrm>
          <a:prstGeom prst="rect">
            <a:avLst/>
          </a:prstGeom>
          <a:solidFill>
            <a:schemeClr val="tx1"/>
          </a:solidFill>
          <a:ln w="3175">
            <a:noFill/>
          </a:ln>
        </p:spPr>
        <p:txBody>
          <a:bodyPr wrap="square" lIns="0" tIns="0" rIns="0" bIns="0" rtlCol="0" anchor="ctr">
            <a:noAutofit/>
          </a:bodyPr>
          <a:lstStyle/>
          <a:p>
            <a:pPr indent="-274320" algn="ctr">
              <a:spcAft>
                <a:spcPts val="900"/>
              </a:spcAft>
            </a:pPr>
            <a:r>
              <a:rPr lang="da-DK" sz="500">
                <a:solidFill>
                  <a:schemeClr val="bg1"/>
                </a:solidFill>
                <a:cs typeface="Helvetica" panose="020B0604020202020204" pitchFamily="34" charset="0"/>
              </a:rPr>
              <a:t>Samarbejdspartnere </a:t>
            </a:r>
            <a:br>
              <a:rPr lang="da-DK" sz="500">
                <a:solidFill>
                  <a:schemeClr val="bg1"/>
                </a:solidFill>
                <a:cs typeface="Helvetica" panose="020B0604020202020204" pitchFamily="34" charset="0"/>
              </a:rPr>
            </a:br>
            <a:r>
              <a:rPr lang="da-DK" sz="500">
                <a:solidFill>
                  <a:schemeClr val="bg1"/>
                </a:solidFill>
                <a:cs typeface="Helvetica" panose="020B0604020202020204" pitchFamily="34" charset="0"/>
              </a:rPr>
              <a:t>(Fx. </a:t>
            </a:r>
            <a:r>
              <a:rPr lang="da-DK" sz="500" err="1">
                <a:solidFill>
                  <a:schemeClr val="bg1"/>
                </a:solidFill>
                <a:cs typeface="Helvetica" panose="020B0604020202020204" pitchFamily="34" charset="0"/>
              </a:rPr>
              <a:t>hostingleverandør</a:t>
            </a:r>
            <a:r>
              <a:rPr lang="da-DK" sz="500">
                <a:solidFill>
                  <a:schemeClr val="bg1"/>
                </a:solidFill>
                <a:cs typeface="Helvetica" panose="020B0604020202020204" pitchFamily="34" charset="0"/>
              </a:rPr>
              <a:t>)</a:t>
            </a:r>
          </a:p>
        </p:txBody>
      </p:sp>
      <p:cxnSp>
        <p:nvCxnSpPr>
          <p:cNvPr id="37" name="Connector: Elbow 37">
            <a:extLst>
              <a:ext uri="{FF2B5EF4-FFF2-40B4-BE49-F238E27FC236}">
                <a16:creationId xmlns:a16="http://schemas.microsoft.com/office/drawing/2014/main" id="{7F3312F1-483C-3143-9461-8193A4854A10}"/>
              </a:ext>
            </a:extLst>
          </p:cNvPr>
          <p:cNvCxnSpPr>
            <a:cxnSpLocks/>
            <a:stCxn id="51" idx="3"/>
            <a:endCxn id="17" idx="1"/>
          </p:cNvCxnSpPr>
          <p:nvPr/>
        </p:nvCxnSpPr>
        <p:spPr>
          <a:xfrm flipV="1">
            <a:off x="867194" y="4889495"/>
            <a:ext cx="296080" cy="174996"/>
          </a:xfrm>
          <a:prstGeom prst="bentConnector3">
            <a:avLst>
              <a:gd name="adj1" fmla="val 50000"/>
            </a:avLst>
          </a:prstGeom>
          <a:noFill/>
          <a:ln w="9525">
            <a:solidFill>
              <a:schemeClr val="tx1"/>
            </a:solidFill>
            <a:round/>
            <a:headEnd type="none" w="sm" len="sm"/>
            <a:tailEnd type="triangle" w="sm" len="sm"/>
          </a:ln>
          <a:effectLst/>
        </p:spPr>
      </p:cxnSp>
      <p:grpSp>
        <p:nvGrpSpPr>
          <p:cNvPr id="114" name="Gruppe 113">
            <a:extLst>
              <a:ext uri="{FF2B5EF4-FFF2-40B4-BE49-F238E27FC236}">
                <a16:creationId xmlns:a16="http://schemas.microsoft.com/office/drawing/2014/main" id="{C4278607-6A95-2A4E-8A6F-B5D966DE56EF}"/>
              </a:ext>
            </a:extLst>
          </p:cNvPr>
          <p:cNvGrpSpPr/>
          <p:nvPr/>
        </p:nvGrpSpPr>
        <p:grpSpPr>
          <a:xfrm>
            <a:off x="135138" y="6096030"/>
            <a:ext cx="216000" cy="216000"/>
            <a:chOff x="-1055773" y="5028434"/>
            <a:chExt cx="216000" cy="216000"/>
          </a:xfrm>
        </p:grpSpPr>
        <p:sp>
          <p:nvSpPr>
            <p:cNvPr id="115" name="Ellipse 114">
              <a:extLst>
                <a:ext uri="{FF2B5EF4-FFF2-40B4-BE49-F238E27FC236}">
                  <a16:creationId xmlns:a16="http://schemas.microsoft.com/office/drawing/2014/main" id="{F3A68F59-293C-7C43-BA1C-54DF290FCAFE}"/>
                </a:ext>
              </a:extLst>
            </p:cNvPr>
            <p:cNvSpPr/>
            <p:nvPr/>
          </p:nvSpPr>
          <p:spPr>
            <a:xfrm>
              <a:off x="-1055773" y="5028434"/>
              <a:ext cx="216000" cy="21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ctr" anchorCtr="0" forceAA="0" compatLnSpc="1">
              <a:prstTxWarp prst="textNoShape">
                <a:avLst/>
              </a:prstTxWarp>
              <a:noAutofit/>
            </a:bodyPr>
            <a:lstStyle/>
            <a:p>
              <a:pPr algn="ctr"/>
              <a:endParaRPr lang="da-DK" sz="1200" b="1" err="1">
                <a:solidFill>
                  <a:schemeClr val="tx2"/>
                </a:solidFill>
                <a:latin typeface="Work Sans" charset="0"/>
                <a:ea typeface="Work Sans" charset="0"/>
                <a:cs typeface="Work Sans" charset="0"/>
              </a:endParaRPr>
            </a:p>
          </p:txBody>
        </p:sp>
        <p:pic>
          <p:nvPicPr>
            <p:cNvPr id="116" name="Billede 115" descr="Et billede, der indeholder tegning&#10;&#10;Automatisk genereret beskrivelse">
              <a:extLst>
                <a:ext uri="{FF2B5EF4-FFF2-40B4-BE49-F238E27FC236}">
                  <a16:creationId xmlns:a16="http://schemas.microsoft.com/office/drawing/2014/main" id="{7C98FF72-2411-4C4D-B611-289EEDA6CCA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9773" y="5064434"/>
              <a:ext cx="144000" cy="144000"/>
            </a:xfrm>
            <a:prstGeom prst="rect">
              <a:avLst/>
            </a:prstGeom>
          </p:spPr>
        </p:pic>
      </p:grpSp>
      <p:pic>
        <p:nvPicPr>
          <p:cNvPr id="125" name="Billede 124" descr="Et billede, der indeholder tegning&#10;&#10;Automatisk genereret beskrivelse">
            <a:extLst>
              <a:ext uri="{FF2B5EF4-FFF2-40B4-BE49-F238E27FC236}">
                <a16:creationId xmlns:a16="http://schemas.microsoft.com/office/drawing/2014/main" id="{45FEA672-E8F2-AB4B-BDB4-3690DF01B00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013" y="638697"/>
            <a:ext cx="108000" cy="108000"/>
          </a:xfrm>
          <a:prstGeom prst="rect">
            <a:avLst/>
          </a:prstGeom>
        </p:spPr>
      </p:pic>
      <p:pic>
        <p:nvPicPr>
          <p:cNvPr id="126" name="Billede 125" descr="Et billede, der indeholder bordservice, plade&#10;&#10;Automatisk genereret beskrivelse">
            <a:extLst>
              <a:ext uri="{FF2B5EF4-FFF2-40B4-BE49-F238E27FC236}">
                <a16:creationId xmlns:a16="http://schemas.microsoft.com/office/drawing/2014/main" id="{A9942E6D-1BB3-FD44-8BD2-F46B34B30F0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45030" y="629938"/>
            <a:ext cx="108000" cy="108000"/>
          </a:xfrm>
          <a:prstGeom prst="rect">
            <a:avLst/>
          </a:prstGeom>
        </p:spPr>
      </p:pic>
      <p:pic>
        <p:nvPicPr>
          <p:cNvPr id="127" name="Billede 126" descr="Et billede, der indeholder tegning&#10;&#10;Automatisk genereret beskrivelse">
            <a:extLst>
              <a:ext uri="{FF2B5EF4-FFF2-40B4-BE49-F238E27FC236}">
                <a16:creationId xmlns:a16="http://schemas.microsoft.com/office/drawing/2014/main" id="{B5359226-C175-D247-8190-F7BAFEB4AAF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9710" y="286024"/>
            <a:ext cx="108000" cy="108000"/>
          </a:xfrm>
          <a:prstGeom prst="rect">
            <a:avLst/>
          </a:prstGeom>
        </p:spPr>
      </p:pic>
      <p:grpSp>
        <p:nvGrpSpPr>
          <p:cNvPr id="150" name="Gruppe 149">
            <a:extLst>
              <a:ext uri="{FF2B5EF4-FFF2-40B4-BE49-F238E27FC236}">
                <a16:creationId xmlns:a16="http://schemas.microsoft.com/office/drawing/2014/main" id="{CD470A11-01EE-D84D-8F7C-F368AA6923DD}"/>
              </a:ext>
            </a:extLst>
          </p:cNvPr>
          <p:cNvGrpSpPr/>
          <p:nvPr/>
        </p:nvGrpSpPr>
        <p:grpSpPr>
          <a:xfrm flipH="1">
            <a:off x="2760000" y="4003503"/>
            <a:ext cx="216000" cy="216000"/>
            <a:chOff x="-1039693" y="4428703"/>
            <a:chExt cx="216000" cy="216000"/>
          </a:xfrm>
        </p:grpSpPr>
        <p:sp>
          <p:nvSpPr>
            <p:cNvPr id="148" name="Ellipse 147">
              <a:extLst>
                <a:ext uri="{FF2B5EF4-FFF2-40B4-BE49-F238E27FC236}">
                  <a16:creationId xmlns:a16="http://schemas.microsoft.com/office/drawing/2014/main" id="{6260ECED-AB6E-BE46-A383-FB2810936104}"/>
                </a:ext>
              </a:extLst>
            </p:cNvPr>
            <p:cNvSpPr/>
            <p:nvPr/>
          </p:nvSpPr>
          <p:spPr>
            <a:xfrm>
              <a:off x="-1039693" y="4428703"/>
              <a:ext cx="216000" cy="2160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ctr" anchorCtr="0" forceAA="0" compatLnSpc="1">
              <a:prstTxWarp prst="textNoShape">
                <a:avLst/>
              </a:prstTxWarp>
              <a:noAutofit/>
            </a:bodyPr>
            <a:lstStyle/>
            <a:p>
              <a:pPr algn="ctr"/>
              <a:endParaRPr lang="da-DK" sz="1200" b="1" err="1">
                <a:solidFill>
                  <a:schemeClr val="tx2"/>
                </a:solidFill>
                <a:latin typeface="Work Sans" charset="0"/>
                <a:ea typeface="Work Sans" charset="0"/>
                <a:cs typeface="Work Sans" charset="0"/>
              </a:endParaRPr>
            </a:p>
          </p:txBody>
        </p:sp>
        <p:pic>
          <p:nvPicPr>
            <p:cNvPr id="146" name="Billede 145" descr="Et billede, der indeholder tegning, lys, skilt&#10;&#10;Automatisk genereret beskrivelse">
              <a:extLst>
                <a:ext uri="{FF2B5EF4-FFF2-40B4-BE49-F238E27FC236}">
                  <a16:creationId xmlns:a16="http://schemas.microsoft.com/office/drawing/2014/main" id="{A2BBC99F-9D1B-B14E-AD50-890DFE7840D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15267" y="4458916"/>
              <a:ext cx="162000" cy="162000"/>
            </a:xfrm>
            <a:prstGeom prst="rect">
              <a:avLst/>
            </a:prstGeom>
          </p:spPr>
        </p:pic>
      </p:grpSp>
      <p:sp>
        <p:nvSpPr>
          <p:cNvPr id="46" name="Rectangle 39">
            <a:extLst>
              <a:ext uri="{FF2B5EF4-FFF2-40B4-BE49-F238E27FC236}">
                <a16:creationId xmlns:a16="http://schemas.microsoft.com/office/drawing/2014/main" id="{1D18A4B1-FCAE-FF4F-98F1-D7F0C48829D6}"/>
              </a:ext>
            </a:extLst>
          </p:cNvPr>
          <p:cNvSpPr/>
          <p:nvPr/>
        </p:nvSpPr>
        <p:spPr bwMode="ltGray">
          <a:xfrm>
            <a:off x="3327600" y="5385148"/>
            <a:ext cx="806375" cy="248754"/>
          </a:xfrm>
          <a:prstGeom prst="rect">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500">
                <a:solidFill>
                  <a:schemeClr val="bg1"/>
                </a:solidFill>
                <a:cs typeface="Helvetica" panose="020B0604020202020204" pitchFamily="34" charset="0"/>
              </a:rPr>
              <a:t>Indsæt rolle her</a:t>
            </a:r>
          </a:p>
        </p:txBody>
      </p:sp>
      <p:sp>
        <p:nvSpPr>
          <p:cNvPr id="2" name="Rektangel 1">
            <a:extLst>
              <a:ext uri="{FF2B5EF4-FFF2-40B4-BE49-F238E27FC236}">
                <a16:creationId xmlns:a16="http://schemas.microsoft.com/office/drawing/2014/main" id="{41926618-306F-3A48-99F6-874DD1385EF9}"/>
              </a:ext>
            </a:extLst>
          </p:cNvPr>
          <p:cNvSpPr/>
          <p:nvPr/>
        </p:nvSpPr>
        <p:spPr>
          <a:xfrm>
            <a:off x="3111187" y="4453413"/>
            <a:ext cx="1264136" cy="813193"/>
          </a:xfrm>
          <a:prstGeom prst="rect">
            <a:avLst/>
          </a:prstGeom>
          <a:solidFill>
            <a:schemeClr val="bg1"/>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180000" rIns="180000" bIns="180000" numCol="1" spcCol="0" rtlCol="0" fromWordArt="0" anchor="ctr" anchorCtr="0" forceAA="0" compatLnSpc="1">
            <a:prstTxWarp prst="textNoShape">
              <a:avLst/>
            </a:prstTxWarp>
            <a:noAutofit/>
          </a:bodyPr>
          <a:lstStyle/>
          <a:p>
            <a:pPr algn="ctr"/>
            <a:r>
              <a:rPr lang="da-DK" sz="600" i="1">
                <a:solidFill>
                  <a:schemeClr val="accent1"/>
                </a:solidFill>
                <a:ea typeface="Work Sans" charset="0"/>
                <a:cs typeface="Work Sans" charset="0"/>
              </a:rPr>
              <a:t>Du har her mulighed for at ændre, slette eller tilføje roller til diagrammet, så det passer til din organisation. Indsæt nedenstående boks for at tilføje en ekstra rolle.</a:t>
            </a:r>
          </a:p>
        </p:txBody>
      </p:sp>
      <p:sp>
        <p:nvSpPr>
          <p:cNvPr id="51" name="Rectangle 24">
            <a:extLst>
              <a:ext uri="{FF2B5EF4-FFF2-40B4-BE49-F238E27FC236}">
                <a16:creationId xmlns:a16="http://schemas.microsoft.com/office/drawing/2014/main" id="{7E9325BE-4183-754E-BE6F-049F9FB00079}"/>
              </a:ext>
            </a:extLst>
          </p:cNvPr>
          <p:cNvSpPr/>
          <p:nvPr/>
        </p:nvSpPr>
        <p:spPr bwMode="ltGray">
          <a:xfrm>
            <a:off x="145239" y="4967409"/>
            <a:ext cx="721955" cy="194163"/>
          </a:xfrm>
          <a:prstGeom prst="rect">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gn="ctr"/>
            <a:r>
              <a:rPr lang="da-DK" sz="500" dirty="0">
                <a:solidFill>
                  <a:schemeClr val="bg1"/>
                </a:solidFill>
                <a:cs typeface="Helvetica" panose="020B0604020202020204" pitchFamily="34" charset="0"/>
              </a:rPr>
              <a:t>Kommunikations-ansvarlig</a:t>
            </a:r>
          </a:p>
        </p:txBody>
      </p:sp>
      <p:grpSp>
        <p:nvGrpSpPr>
          <p:cNvPr id="61" name="Gruppe 60">
            <a:extLst>
              <a:ext uri="{FF2B5EF4-FFF2-40B4-BE49-F238E27FC236}">
                <a16:creationId xmlns:a16="http://schemas.microsoft.com/office/drawing/2014/main" id="{1F59CA5C-9F0C-4143-874A-99F02E59E654}"/>
              </a:ext>
            </a:extLst>
          </p:cNvPr>
          <p:cNvGrpSpPr/>
          <p:nvPr/>
        </p:nvGrpSpPr>
        <p:grpSpPr>
          <a:xfrm>
            <a:off x="-8437" y="5829936"/>
            <a:ext cx="3069137" cy="0"/>
            <a:chOff x="-8437" y="7878805"/>
            <a:chExt cx="3069137" cy="0"/>
          </a:xfrm>
        </p:grpSpPr>
        <p:cxnSp>
          <p:nvCxnSpPr>
            <p:cNvPr id="62" name="Lige forbindelse 61">
              <a:extLst>
                <a:ext uri="{FF2B5EF4-FFF2-40B4-BE49-F238E27FC236}">
                  <a16:creationId xmlns:a16="http://schemas.microsoft.com/office/drawing/2014/main" id="{8041BD6E-4475-0C47-9A54-0E7B405DE88A}"/>
                </a:ext>
              </a:extLst>
            </p:cNvPr>
            <p:cNvCxnSpPr>
              <a:cxnSpLocks/>
            </p:cNvCxnSpPr>
            <p:nvPr/>
          </p:nvCxnSpPr>
          <p:spPr>
            <a:xfrm>
              <a:off x="-8437" y="7878805"/>
              <a:ext cx="2169137" cy="0"/>
            </a:xfrm>
            <a:prstGeom prst="line">
              <a:avLst/>
            </a:prstGeom>
            <a:ln w="25400">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3" name="Lige forbindelse 62">
              <a:extLst>
                <a:ext uri="{FF2B5EF4-FFF2-40B4-BE49-F238E27FC236}">
                  <a16:creationId xmlns:a16="http://schemas.microsoft.com/office/drawing/2014/main" id="{95856402-C631-9A4A-8DAE-8BFDD20B35E6}"/>
                </a:ext>
              </a:extLst>
            </p:cNvPr>
            <p:cNvCxnSpPr>
              <a:cxnSpLocks/>
            </p:cNvCxnSpPr>
            <p:nvPr/>
          </p:nvCxnSpPr>
          <p:spPr>
            <a:xfrm>
              <a:off x="2136100" y="7878805"/>
              <a:ext cx="924600" cy="0"/>
            </a:xfrm>
            <a:prstGeom prst="line">
              <a:avLst/>
            </a:prstGeom>
            <a:ln w="25400">
              <a:solidFill>
                <a:schemeClr val="accent2">
                  <a:lumMod val="50000"/>
                  <a:lumOff val="50000"/>
                </a:schemeClr>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64" name="Gruppe 63">
            <a:extLst>
              <a:ext uri="{FF2B5EF4-FFF2-40B4-BE49-F238E27FC236}">
                <a16:creationId xmlns:a16="http://schemas.microsoft.com/office/drawing/2014/main" id="{EC39A635-543B-E84A-A70E-05F4B576A7C2}"/>
              </a:ext>
            </a:extLst>
          </p:cNvPr>
          <p:cNvGrpSpPr/>
          <p:nvPr/>
        </p:nvGrpSpPr>
        <p:grpSpPr>
          <a:xfrm>
            <a:off x="-8437" y="3879403"/>
            <a:ext cx="3069137" cy="0"/>
            <a:chOff x="-8437" y="7878805"/>
            <a:chExt cx="3069137" cy="0"/>
          </a:xfrm>
        </p:grpSpPr>
        <p:cxnSp>
          <p:nvCxnSpPr>
            <p:cNvPr id="65" name="Lige forbindelse 64">
              <a:extLst>
                <a:ext uri="{FF2B5EF4-FFF2-40B4-BE49-F238E27FC236}">
                  <a16:creationId xmlns:a16="http://schemas.microsoft.com/office/drawing/2014/main" id="{44EAB21A-8045-C547-B582-7732E124507E}"/>
                </a:ext>
              </a:extLst>
            </p:cNvPr>
            <p:cNvCxnSpPr>
              <a:cxnSpLocks/>
            </p:cNvCxnSpPr>
            <p:nvPr/>
          </p:nvCxnSpPr>
          <p:spPr>
            <a:xfrm>
              <a:off x="-8437" y="7878805"/>
              <a:ext cx="2169137" cy="0"/>
            </a:xfrm>
            <a:prstGeom prst="line">
              <a:avLst/>
            </a:prstGeom>
            <a:ln w="25400">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6" name="Lige forbindelse 65">
              <a:extLst>
                <a:ext uri="{FF2B5EF4-FFF2-40B4-BE49-F238E27FC236}">
                  <a16:creationId xmlns:a16="http://schemas.microsoft.com/office/drawing/2014/main" id="{EC5EB447-E345-A847-AB3F-A20D2E1DAE37}"/>
                </a:ext>
              </a:extLst>
            </p:cNvPr>
            <p:cNvCxnSpPr>
              <a:cxnSpLocks/>
            </p:cNvCxnSpPr>
            <p:nvPr/>
          </p:nvCxnSpPr>
          <p:spPr>
            <a:xfrm>
              <a:off x="2136100" y="7878805"/>
              <a:ext cx="924600" cy="0"/>
            </a:xfrm>
            <a:prstGeom prst="line">
              <a:avLst/>
            </a:prstGeom>
            <a:ln w="25400">
              <a:solidFill>
                <a:schemeClr val="accent2">
                  <a:lumMod val="50000"/>
                  <a:lumOff val="50000"/>
                </a:schemeClr>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67" name="Gruppe 66">
            <a:extLst>
              <a:ext uri="{FF2B5EF4-FFF2-40B4-BE49-F238E27FC236}">
                <a16:creationId xmlns:a16="http://schemas.microsoft.com/office/drawing/2014/main" id="{B4C1FC93-93EB-7246-BC87-6398F895DACA}"/>
              </a:ext>
            </a:extLst>
          </p:cNvPr>
          <p:cNvGrpSpPr/>
          <p:nvPr/>
        </p:nvGrpSpPr>
        <p:grpSpPr>
          <a:xfrm>
            <a:off x="-8437" y="1944450"/>
            <a:ext cx="3069137" cy="0"/>
            <a:chOff x="-8437" y="7878805"/>
            <a:chExt cx="3069137" cy="0"/>
          </a:xfrm>
        </p:grpSpPr>
        <p:cxnSp>
          <p:nvCxnSpPr>
            <p:cNvPr id="68" name="Lige forbindelse 67">
              <a:extLst>
                <a:ext uri="{FF2B5EF4-FFF2-40B4-BE49-F238E27FC236}">
                  <a16:creationId xmlns:a16="http://schemas.microsoft.com/office/drawing/2014/main" id="{B92D5DBE-B78A-8F4D-AC95-2B70DA8F1AC4}"/>
                </a:ext>
              </a:extLst>
            </p:cNvPr>
            <p:cNvCxnSpPr>
              <a:cxnSpLocks/>
            </p:cNvCxnSpPr>
            <p:nvPr/>
          </p:nvCxnSpPr>
          <p:spPr>
            <a:xfrm>
              <a:off x="-8437" y="7878805"/>
              <a:ext cx="2169137" cy="0"/>
            </a:xfrm>
            <a:prstGeom prst="line">
              <a:avLst/>
            </a:prstGeom>
            <a:ln w="25400">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9" name="Lige forbindelse 68">
              <a:extLst>
                <a:ext uri="{FF2B5EF4-FFF2-40B4-BE49-F238E27FC236}">
                  <a16:creationId xmlns:a16="http://schemas.microsoft.com/office/drawing/2014/main" id="{B6B68BCD-BAE0-494A-9ADE-02B7847B4251}"/>
                </a:ext>
              </a:extLst>
            </p:cNvPr>
            <p:cNvCxnSpPr>
              <a:cxnSpLocks/>
            </p:cNvCxnSpPr>
            <p:nvPr/>
          </p:nvCxnSpPr>
          <p:spPr>
            <a:xfrm>
              <a:off x="2136100" y="7878805"/>
              <a:ext cx="924600" cy="0"/>
            </a:xfrm>
            <a:prstGeom prst="line">
              <a:avLst/>
            </a:prstGeom>
            <a:ln w="25400">
              <a:solidFill>
                <a:schemeClr val="accent2">
                  <a:lumMod val="50000"/>
                  <a:lumOff val="50000"/>
                </a:schemeClr>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5" name="Lige forbindelse 4">
            <a:extLst>
              <a:ext uri="{FF2B5EF4-FFF2-40B4-BE49-F238E27FC236}">
                <a16:creationId xmlns:a16="http://schemas.microsoft.com/office/drawing/2014/main" id="{7AAD2A2C-D866-4425-80B1-1B46154DEB7D}"/>
              </a:ext>
            </a:extLst>
          </p:cNvPr>
          <p:cNvCxnSpPr/>
          <p:nvPr/>
        </p:nvCxnSpPr>
        <p:spPr>
          <a:xfrm>
            <a:off x="853258" y="4840403"/>
            <a:ext cx="155009" cy="0"/>
          </a:xfrm>
          <a:prstGeom prst="line">
            <a:avLst/>
          </a:prstGeom>
          <a:ln w="9525">
            <a:headEnd type="none" w="med" len="med"/>
            <a:tailEnd type="none" w="med" len="med"/>
          </a:ln>
        </p:spPr>
        <p:style>
          <a:lnRef idx="1">
            <a:schemeClr val="dk1"/>
          </a:lnRef>
          <a:fillRef idx="0">
            <a:schemeClr val="dk1"/>
          </a:fillRef>
          <a:effectRef idx="0">
            <a:schemeClr val="dk1"/>
          </a:effectRef>
          <a:fontRef idx="minor">
            <a:schemeClr val="tx1"/>
          </a:fontRef>
        </p:style>
      </p:cxnSp>
      <p:grpSp>
        <p:nvGrpSpPr>
          <p:cNvPr id="47" name="Gruppe 46">
            <a:extLst>
              <a:ext uri="{FF2B5EF4-FFF2-40B4-BE49-F238E27FC236}">
                <a16:creationId xmlns:a16="http://schemas.microsoft.com/office/drawing/2014/main" id="{B8C8BBC8-22DE-4717-8227-0A3936AD0F89}"/>
              </a:ext>
            </a:extLst>
          </p:cNvPr>
          <p:cNvGrpSpPr/>
          <p:nvPr/>
        </p:nvGrpSpPr>
        <p:grpSpPr>
          <a:xfrm>
            <a:off x="0" y="8050468"/>
            <a:ext cx="3069137" cy="0"/>
            <a:chOff x="-8437" y="7878805"/>
            <a:chExt cx="3069137" cy="0"/>
          </a:xfrm>
        </p:grpSpPr>
        <p:cxnSp>
          <p:nvCxnSpPr>
            <p:cNvPr id="48" name="Lige forbindelse 47">
              <a:extLst>
                <a:ext uri="{FF2B5EF4-FFF2-40B4-BE49-F238E27FC236}">
                  <a16:creationId xmlns:a16="http://schemas.microsoft.com/office/drawing/2014/main" id="{BC5E0E92-D2F0-4B33-B56E-97AEB7352C9B}"/>
                </a:ext>
              </a:extLst>
            </p:cNvPr>
            <p:cNvCxnSpPr>
              <a:cxnSpLocks/>
            </p:cNvCxnSpPr>
            <p:nvPr/>
          </p:nvCxnSpPr>
          <p:spPr>
            <a:xfrm>
              <a:off x="-8437" y="7878805"/>
              <a:ext cx="2169137" cy="0"/>
            </a:xfrm>
            <a:prstGeom prst="line">
              <a:avLst/>
            </a:prstGeom>
            <a:ln w="25400">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 name="Lige forbindelse 48">
              <a:extLst>
                <a:ext uri="{FF2B5EF4-FFF2-40B4-BE49-F238E27FC236}">
                  <a16:creationId xmlns:a16="http://schemas.microsoft.com/office/drawing/2014/main" id="{AAA57C6C-F73B-4A78-AD49-CB503AD517A2}"/>
                </a:ext>
              </a:extLst>
            </p:cNvPr>
            <p:cNvCxnSpPr>
              <a:cxnSpLocks/>
            </p:cNvCxnSpPr>
            <p:nvPr/>
          </p:nvCxnSpPr>
          <p:spPr>
            <a:xfrm>
              <a:off x="2136100" y="7878805"/>
              <a:ext cx="924600" cy="0"/>
            </a:xfrm>
            <a:prstGeom prst="line">
              <a:avLst/>
            </a:prstGeom>
            <a:ln w="25400">
              <a:solidFill>
                <a:schemeClr val="accent2">
                  <a:lumMod val="50000"/>
                  <a:lumOff val="50000"/>
                </a:schemeClr>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50" name="Rectangle 23">
            <a:extLst>
              <a:ext uri="{FF2B5EF4-FFF2-40B4-BE49-F238E27FC236}">
                <a16:creationId xmlns:a16="http://schemas.microsoft.com/office/drawing/2014/main" id="{EDF07ED3-0D85-4E4E-B670-80AC20BFB396}"/>
              </a:ext>
            </a:extLst>
          </p:cNvPr>
          <p:cNvSpPr/>
          <p:nvPr/>
        </p:nvSpPr>
        <p:spPr bwMode="ltGray">
          <a:xfrm>
            <a:off x="145238" y="5206483"/>
            <a:ext cx="721956" cy="189380"/>
          </a:xfrm>
          <a:prstGeom prst="rect">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gn="ctr"/>
            <a:r>
              <a:rPr lang="da-DK" sz="500" dirty="0">
                <a:solidFill>
                  <a:schemeClr val="bg1"/>
                </a:solidFill>
                <a:cs typeface="Helvetica" panose="020B0604020202020204" pitchFamily="34" charset="0"/>
              </a:rPr>
              <a:t>Koordinator</a:t>
            </a:r>
          </a:p>
        </p:txBody>
      </p:sp>
      <p:cxnSp>
        <p:nvCxnSpPr>
          <p:cNvPr id="57" name="Connector: Elbow 41">
            <a:extLst>
              <a:ext uri="{FF2B5EF4-FFF2-40B4-BE49-F238E27FC236}">
                <a16:creationId xmlns:a16="http://schemas.microsoft.com/office/drawing/2014/main" id="{B9D4C89B-ABC5-40BE-A02B-218E0BD6D9D9}"/>
              </a:ext>
            </a:extLst>
          </p:cNvPr>
          <p:cNvCxnSpPr>
            <a:cxnSpLocks/>
          </p:cNvCxnSpPr>
          <p:nvPr/>
        </p:nvCxnSpPr>
        <p:spPr>
          <a:xfrm flipV="1">
            <a:off x="1008267" y="5322119"/>
            <a:ext cx="155007" cy="2260"/>
          </a:xfrm>
          <a:prstGeom prst="bentConnector3">
            <a:avLst>
              <a:gd name="adj1" fmla="val 80390"/>
            </a:avLst>
          </a:prstGeom>
          <a:noFill/>
          <a:ln w="9525">
            <a:solidFill>
              <a:schemeClr val="tx1"/>
            </a:solidFill>
            <a:round/>
            <a:headEnd type="none" w="sm" len="sm"/>
            <a:tailEnd type="triangle" w="sm" len="sm"/>
          </a:ln>
          <a:effectLst/>
        </p:spPr>
      </p:cxnSp>
      <p:sp>
        <p:nvSpPr>
          <p:cNvPr id="60" name="Rectangle 35">
            <a:extLst>
              <a:ext uri="{FF2B5EF4-FFF2-40B4-BE49-F238E27FC236}">
                <a16:creationId xmlns:a16="http://schemas.microsoft.com/office/drawing/2014/main" id="{2898AE10-F06A-4241-9BAD-49B88B85F589}"/>
              </a:ext>
            </a:extLst>
          </p:cNvPr>
          <p:cNvSpPr/>
          <p:nvPr/>
        </p:nvSpPr>
        <p:spPr bwMode="ltGray">
          <a:xfrm>
            <a:off x="1159183" y="5033146"/>
            <a:ext cx="806375" cy="179938"/>
          </a:xfrm>
          <a:prstGeom prst="rect">
            <a:avLst/>
          </a:prstGeom>
          <a:solidFill>
            <a:schemeClr val="tx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500" dirty="0">
                <a:solidFill>
                  <a:schemeClr val="bg1"/>
                </a:solidFill>
                <a:cs typeface="Helvetica" panose="020B0604020202020204" pitchFamily="34" charset="0"/>
              </a:rPr>
              <a:t>Systemejere</a:t>
            </a:r>
          </a:p>
        </p:txBody>
      </p:sp>
      <p:cxnSp>
        <p:nvCxnSpPr>
          <p:cNvPr id="70" name="Connector: Elbow 37">
            <a:extLst>
              <a:ext uri="{FF2B5EF4-FFF2-40B4-BE49-F238E27FC236}">
                <a16:creationId xmlns:a16="http://schemas.microsoft.com/office/drawing/2014/main" id="{5A17012D-C4D5-4EF0-8EB6-CE77723C2945}"/>
              </a:ext>
            </a:extLst>
          </p:cNvPr>
          <p:cNvCxnSpPr>
            <a:cxnSpLocks/>
          </p:cNvCxnSpPr>
          <p:nvPr/>
        </p:nvCxnSpPr>
        <p:spPr>
          <a:xfrm flipV="1">
            <a:off x="872281" y="5149383"/>
            <a:ext cx="296080" cy="174996"/>
          </a:xfrm>
          <a:prstGeom prst="bentConnector3">
            <a:avLst>
              <a:gd name="adj1" fmla="val 50000"/>
            </a:avLst>
          </a:prstGeom>
          <a:noFill/>
          <a:ln w="9525">
            <a:solidFill>
              <a:schemeClr val="tx1"/>
            </a:solidFill>
            <a:round/>
            <a:headEnd type="none" w="sm" len="sm"/>
            <a:tailEnd type="triangle" w="sm" len="sm"/>
          </a:ln>
          <a:effectLst/>
        </p:spPr>
      </p:cxnSp>
    </p:spTree>
    <p:extLst>
      <p:ext uri="{BB962C8B-B14F-4D97-AF65-F5344CB8AC3E}">
        <p14:creationId xmlns:p14="http://schemas.microsoft.com/office/powerpoint/2010/main" val="3395264411"/>
      </p:ext>
    </p:extLst>
  </p:cSld>
  <p:clrMapOvr>
    <a:masterClrMapping/>
  </p:clrMapOvr>
</p:sld>
</file>

<file path=ppt/theme/theme1.xml><?xml version="1.0" encoding="utf-8"?>
<a:theme xmlns:a="http://schemas.openxmlformats.org/drawingml/2006/main" name="1_Operate skabelon">
  <a:themeElements>
    <a:clrScheme name="Sikkerdigitaldk 2">
      <a:dk1>
        <a:srgbClr val="3C4DC4"/>
      </a:dk1>
      <a:lt1>
        <a:srgbClr val="FFFFFF"/>
      </a:lt1>
      <a:dk2>
        <a:srgbClr val="333537"/>
      </a:dk2>
      <a:lt2>
        <a:srgbClr val="F3F1F2"/>
      </a:lt2>
      <a:accent1>
        <a:srgbClr val="D700BB"/>
      </a:accent1>
      <a:accent2>
        <a:srgbClr val="094A5C"/>
      </a:accent2>
      <a:accent3>
        <a:srgbClr val="091453"/>
      </a:accent3>
      <a:accent4>
        <a:srgbClr val="DEE800"/>
      </a:accent4>
      <a:accent5>
        <a:srgbClr val="22B238"/>
      </a:accent5>
      <a:accent6>
        <a:srgbClr val="DB0000"/>
      </a:accent6>
      <a:hlink>
        <a:srgbClr val="20C0E9"/>
      </a:hlink>
      <a:folHlink>
        <a:srgbClr val="00B99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solidFill>
        <a:ln>
          <a:noFill/>
        </a:ln>
      </a:spPr>
      <a:bodyPr rot="0" spcFirstLastPara="0" vertOverflow="overflow" horzOverflow="overflow" vert="horz" wrap="square" lIns="180000" tIns="180000" rIns="180000" bIns="180000" numCol="1" spcCol="0" rtlCol="0" fromWordArt="0" anchor="ctr" anchorCtr="0" forceAA="0" compatLnSpc="1">
        <a:prstTxWarp prst="textNoShape">
          <a:avLst/>
        </a:prstTxWarp>
        <a:noAutofit/>
      </a:bodyPr>
      <a:lstStyle>
        <a:defPPr algn="ctr">
          <a:defRPr sz="1200" b="1" dirty="0" err="1" smtClean="0">
            <a:solidFill>
              <a:schemeClr val="tx2"/>
            </a:solidFill>
            <a:latin typeface="Work Sans" charset="0"/>
            <a:ea typeface="Work Sans" charset="0"/>
            <a:cs typeface="Work Sans"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accent1"/>
          </a:solidFill>
          <a:prstDash val="solid"/>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200" dirty="0" err="1" smtClean="0">
            <a:solidFill>
              <a:srgbClr val="343536"/>
            </a:solidFill>
            <a:ea typeface="Work Sans" charset="0"/>
            <a:cs typeface="Work Sans" charset="0"/>
          </a:defRPr>
        </a:defPPr>
      </a:lstStyle>
    </a:txDef>
  </a:objectDefaults>
  <a:extraClrSchemeLst/>
  <a:extLst>
    <a:ext uri="{05A4C25C-085E-4340-85A3-A5531E510DB2}">
      <thm15:themeFamily xmlns:thm15="http://schemas.microsoft.com/office/thememl/2012/main" name="Præsentation1" id="{9FF3547E-E6A4-4DFC-BEC8-9AE6AE8DA6D5}" vid="{F575626F-23C8-47E5-AC66-3383B11F06C0}"/>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438" row="9">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26C4C6CF-AABF-4623-A211-0F7DE64939BE}">
  <we:reference id="wa104381063" version="1.0.0.0" store="da-DK"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6177F77EBAB5B428A8B53347E0ECD6A" ma:contentTypeVersion="7" ma:contentTypeDescription="Create a new document." ma:contentTypeScope="" ma:versionID="330132f60bf87206896ced9086303d2d">
  <xsd:schema xmlns:xsd="http://www.w3.org/2001/XMLSchema" xmlns:xs="http://www.w3.org/2001/XMLSchema" xmlns:p="http://schemas.microsoft.com/office/2006/metadata/properties" xmlns:ns2="27a39e3f-c616-4ccb-beec-b60c04dd1ce0" xmlns:ns3="7a56b481-da60-4324-bb77-c675de4e5d46" targetNamespace="http://schemas.microsoft.com/office/2006/metadata/properties" ma:root="true" ma:fieldsID="a84ab506e3863e2a62e2680f7d3c0db5" ns2:_="" ns3:_="">
    <xsd:import namespace="27a39e3f-c616-4ccb-beec-b60c04dd1ce0"/>
    <xsd:import namespace="7a56b481-da60-4324-bb77-c675de4e5d46"/>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a39e3f-c616-4ccb-beec-b60c04dd1c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Length (seconds)" ma:internalName="MediaLengthInSeconds" ma:readOnly="true">
      <xsd:simpleType>
        <xsd:restriction base="dms:Unknown"/>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a56b481-da60-4324-bb77-c675de4e5d46"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7a56b481-da60-4324-bb77-c675de4e5d46">
      <UserInfo>
        <DisplayName>Jette Larsson</DisplayName>
        <AccountId>12</AccountId>
        <AccountType/>
      </UserInfo>
    </SharedWithUsers>
  </documentManagement>
</p:properties>
</file>

<file path=customXml/itemProps1.xml><?xml version="1.0" encoding="utf-8"?>
<ds:datastoreItem xmlns:ds="http://schemas.openxmlformats.org/officeDocument/2006/customXml" ds:itemID="{609C1416-AF40-4751-A0B0-8F6E6C18E627}">
  <ds:schemaRefs>
    <ds:schemaRef ds:uri="http://schemas.microsoft.com/sharepoint/v3/contenttype/forms"/>
  </ds:schemaRefs>
</ds:datastoreItem>
</file>

<file path=customXml/itemProps2.xml><?xml version="1.0" encoding="utf-8"?>
<ds:datastoreItem xmlns:ds="http://schemas.openxmlformats.org/officeDocument/2006/customXml" ds:itemID="{3AABB763-8775-4FB5-A3C9-7612E4D3AB30}">
  <ds:schemaRefs>
    <ds:schemaRef ds:uri="27a39e3f-c616-4ccb-beec-b60c04dd1ce0"/>
    <ds:schemaRef ds:uri="7a56b481-da60-4324-bb77-c675de4e5d4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848EA3F-8C0A-4652-A70F-7A527017AB5C}">
  <ds:schemaRefs>
    <ds:schemaRef ds:uri="http://purl.org/dc/terms/"/>
    <ds:schemaRef ds:uri="http://schemas.openxmlformats.org/package/2006/metadata/core-properties"/>
    <ds:schemaRef ds:uri="27a39e3f-c616-4ccb-beec-b60c04dd1ce0"/>
    <ds:schemaRef ds:uri="http://schemas.microsoft.com/office/2006/metadata/properties"/>
    <ds:schemaRef ds:uri="http://purl.org/dc/dcmitype/"/>
    <ds:schemaRef ds:uri="http://schemas.microsoft.com/office/2006/documentManagement/types"/>
    <ds:schemaRef ds:uri="http://purl.org/dc/elements/1.1/"/>
    <ds:schemaRef ds:uri="http://www.w3.org/XML/1998/namespace"/>
    <ds:schemaRef ds:uri="http://schemas.microsoft.com/office/infopath/2007/PartnerControls"/>
    <ds:schemaRef ds:uri="7a56b481-da60-4324-bb77-c675de4e5d46"/>
  </ds:schemaRefs>
</ds:datastoreItem>
</file>

<file path=docProps/app.xml><?xml version="1.0" encoding="utf-8"?>
<Properties xmlns="http://schemas.openxmlformats.org/officeDocument/2006/extended-properties" xmlns:vt="http://schemas.openxmlformats.org/officeDocument/2006/docPropsVTypes">
  <Template/>
  <TotalTime>6</TotalTime>
  <Words>669</Words>
  <Application>Microsoft Office PowerPoint</Application>
  <PresentationFormat>Brugerdefineret</PresentationFormat>
  <Paragraphs>122</Paragraphs>
  <Slides>2</Slides>
  <Notes>2</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2</vt:i4>
      </vt:variant>
    </vt:vector>
  </HeadingPairs>
  <TitlesOfParts>
    <vt:vector size="7" baseType="lpstr">
      <vt:lpstr>Arial</vt:lpstr>
      <vt:lpstr>Calibri</vt:lpstr>
      <vt:lpstr>Courier New</vt:lpstr>
      <vt:lpstr>Work Sans</vt:lpstr>
      <vt:lpstr>1_Operate skabelon</vt:lpstr>
      <vt:lpstr>PowerPoint-præsentation</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Grundpakke</dc:title>
  <dc:creator>Kristoffer Milling</dc:creator>
  <cp:lastModifiedBy>Jette Larsson</cp:lastModifiedBy>
  <cp:revision>1</cp:revision>
  <cp:lastPrinted>2020-02-17T10:07:12Z</cp:lastPrinted>
  <dcterms:created xsi:type="dcterms:W3CDTF">2019-08-29T11:09:11Z</dcterms:created>
  <dcterms:modified xsi:type="dcterms:W3CDTF">2022-06-21T07:16:24Z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InfoFinished">
    <vt:lpwstr>True</vt:lpwstr>
  </property>
  <property fmtid="{D5CDD505-2E9C-101B-9397-08002B2CF9AE}" pid="3" name="ContentTypeId">
    <vt:lpwstr>0x010100C6177F77EBAB5B428A8B53347E0ECD6A</vt:lpwstr>
  </property>
</Properties>
</file>