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4" r:id="rId8"/>
    <p:sldId id="259" r:id="rId9"/>
    <p:sldId id="260" r:id="rId10"/>
    <p:sldId id="261" r:id="rId11"/>
    <p:sldId id="262" r:id="rId12"/>
  </p:sldIdLst>
  <p:sldSz cx="12192000" cy="6858000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628776"/>
            <a:ext cx="10363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4901"/>
            <a:ext cx="8534400" cy="14398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2" name="Billede 1" descr="Logo" title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279" y="738000"/>
            <a:ext cx="2300801" cy="766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3D4A-D465-4CA7-ABF4-4E723EB65A4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5" name="Billede 4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CCF-DFD9-4745-80CE-2E1D44F2AEA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5" name="Billede 4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9986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986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E5D2D-1EBA-42F7-953E-4EFF84741AB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6" name="Billede 5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B3E78-EB64-467E-ABBC-B043BEC731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8" name="Billede 7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654C5-B318-4C1A-AEB7-0A368D6C747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4" name="Billede 3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F4084-5453-4B9A-ACE7-5559176013A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3" name="Billede 2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549F2-E5FC-4795-BB49-D5F3BFA4133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6" name="Billede 5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5B25C-5C6A-4BAE-9029-6877EB78857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6" name="Billede 5" descr="Logo" titl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9" y="648001"/>
            <a:ext cx="1450641" cy="482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917" y="47625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98663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16267" y="6237289"/>
            <a:ext cx="71966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</a:defRPr>
            </a:lvl1pPr>
          </a:lstStyle>
          <a:p>
            <a:pPr>
              <a:defRPr/>
            </a:pPr>
            <a:fld id="{32AF0018-982B-4079-A243-B3551604B36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71E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EESSI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Digital udveksling af </a:t>
            </a:r>
            <a:r>
              <a:rPr lang="da-DK" dirty="0" err="1" smtClean="0"/>
              <a:t>af</a:t>
            </a:r>
            <a:r>
              <a:rPr lang="da-DK" dirty="0" smtClean="0"/>
              <a:t> sager om ydelser på tværs af medlemsstater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3368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Aabenraa en grænseegnskommune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31 januar afholdt STAR workshop om EESI. Deltagelse begrænset, men Aabenraa deltog.</a:t>
            </a:r>
          </a:p>
          <a:p>
            <a:r>
              <a:rPr lang="da-DK" dirty="0" smtClean="0"/>
              <a:t>Alle kommuner er forpligtet til at tilslutte sig</a:t>
            </a:r>
          </a:p>
          <a:p>
            <a:r>
              <a:rPr lang="da-DK" dirty="0" smtClean="0"/>
              <a:t>Alle skal være i stand til at udveksle data</a:t>
            </a:r>
          </a:p>
          <a:p>
            <a:r>
              <a:rPr lang="da-DK" dirty="0" smtClean="0"/>
              <a:t>Opgaven vil være begrænset i nogle kommuner alt afhængigt af aktivitet og beliggenhed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929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Serviceplatformen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STAR peger på at alle 98 kommuner skal hver for sig etablere snitflader til RINA (system leveret af EDORA)</a:t>
            </a:r>
          </a:p>
          <a:p>
            <a:r>
              <a:rPr lang="da-DK" dirty="0" smtClean="0"/>
              <a:t>RINA er ikke obligatorisk, hvilket var første udmelding</a:t>
            </a:r>
          </a:p>
          <a:p>
            <a:r>
              <a:rPr lang="da-DK" dirty="0" smtClean="0"/>
              <a:t>Aabenraa Kommune ser serviceplatformen som den naturlige løsning (fordelingskomponenten)</a:t>
            </a:r>
          </a:p>
          <a:p>
            <a:r>
              <a:rPr lang="da-DK" dirty="0" smtClean="0"/>
              <a:t>Så skal der kun laves én snitflade for at hente og en sniflade for at sende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19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2800" dirty="0"/>
              <a:t>Sagsoprettelse </a:t>
            </a:r>
            <a:r>
              <a:rPr lang="da-DK" sz="2800" dirty="0" smtClean="0"/>
              <a:t>og </a:t>
            </a:r>
            <a:r>
              <a:rPr lang="da-DK" sz="2800" dirty="0"/>
              <a:t>håndtering af </a:t>
            </a:r>
            <a:r>
              <a:rPr lang="da-DK" sz="2800" dirty="0" smtClean="0"/>
              <a:t>dokumenter</a:t>
            </a:r>
            <a:endParaRPr lang="da-DK" sz="28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17185"/>
            <a:ext cx="10972800" cy="308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53D4A-D465-4CA7-ABF4-4E723EB65A4A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20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Journalisering i fagsystem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STAR foreslår snitflader til et fagsystem</a:t>
            </a:r>
          </a:p>
          <a:p>
            <a:r>
              <a:rPr lang="da-DK" dirty="0" smtClean="0"/>
              <a:t>Aabenraa mener, oplagt at journalisere i KSD – og </a:t>
            </a:r>
          </a:p>
          <a:p>
            <a:r>
              <a:rPr lang="da-DK" dirty="0" smtClean="0"/>
              <a:t>Forsinkelse kan evt. medføre en interimsløsning til kommunernes ESDH system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26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Notifikationer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039841"/>
          </a:xfrm>
        </p:spPr>
        <p:txBody>
          <a:bodyPr/>
          <a:lstStyle/>
          <a:p>
            <a:r>
              <a:rPr lang="da-DK" dirty="0" smtClean="0"/>
              <a:t>STAR foreslår mail og dermed en integration til 98 kommuner</a:t>
            </a:r>
          </a:p>
          <a:p>
            <a:r>
              <a:rPr lang="da-DK" dirty="0" smtClean="0"/>
              <a:t>Aabenraa peger på Beskedfordeler og dermed videre til SAPA advis</a:t>
            </a:r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3284984"/>
            <a:ext cx="9289032" cy="319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48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Adgangsstyring og arkivering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5111849"/>
          </a:xfrm>
        </p:spPr>
        <p:txBody>
          <a:bodyPr/>
          <a:lstStyle/>
          <a:p>
            <a:r>
              <a:rPr lang="da-DK" dirty="0" smtClean="0"/>
              <a:t>STAR foreslår RINA IAM (IDM)</a:t>
            </a:r>
          </a:p>
          <a:p>
            <a:r>
              <a:rPr lang="da-DK" dirty="0" smtClean="0"/>
              <a:t>Aabenraa foreslår at dette håndteres via støttesystemerne, jobfunktionsroller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STAR har ikke taget stilling til arkivering</a:t>
            </a:r>
          </a:p>
          <a:p>
            <a:r>
              <a:rPr lang="da-DK" dirty="0" smtClean="0"/>
              <a:t>Aabenraa foreslår KSD eller ESDH alt efter hvor langt vi er </a:t>
            </a:r>
            <a:endParaRPr lang="da-D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2924944"/>
            <a:ext cx="7776865" cy="201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3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Overblik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32" y="2060848"/>
            <a:ext cx="1046495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2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skabelon 16-9">
  <a:themeElements>
    <a:clrScheme name="Powerpoint skabel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skabel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skabel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skabel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skabel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skabel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skabel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skabel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skabel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skabelon 16-9.potm" id="{6D316E70-4E03-4150-808C-46F668DCAAC0}" vid="{5EA316A6-9DCB-4382-8013-326DBA64094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A5C799FCB467C4A9FD011245ABC4880" ma:contentTypeVersion="1" ma:contentTypeDescription="GetOrganized dokument" ma:contentTypeScope="" ma:versionID="81100de6e7ff21e039f60b6f957d2756">
  <xsd:schema xmlns:xsd="http://www.w3.org/2001/XMLSchema" xmlns:xs="http://www.w3.org/2001/XMLSchema" xmlns:p="http://schemas.microsoft.com/office/2006/metadata/properties" xmlns:ns1="http://schemas.microsoft.com/sharepoint/v3" xmlns:ns2="C2191D58-9C4C-4913-B5B4-F8B6A9BF8043" targetNamespace="http://schemas.microsoft.com/office/2006/metadata/properties" ma:root="true" ma:fieldsID="2a0ee8fcaba3a87561649e5ce3cdd56a" ns1:_="" ns2:_="">
    <xsd:import namespace="http://schemas.microsoft.com/sharepoint/v3"/>
    <xsd:import namespace="C2191D58-9C4C-4913-B5B4-F8B6A9BF8043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1D58-9C4C-4913-B5B4-F8B6A9BF8043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Description xmlns="C2191D58-9C4C-4913-B5B4-F8B6A9BF8043" xsi:nil="true"/>
    <CCMMeetingCaseInstanceId xmlns="C2191D58-9C4C-4913-B5B4-F8B6A9BF8043" xsi:nil="true"/>
    <Dokumenttype xmlns="C2191D58-9C4C-4913-B5B4-F8B6A9BF8043">Notat</Dokumenttype>
    <CCMAgendaDocumentStatus xmlns="C2191D58-9C4C-4913-B5B4-F8B6A9BF8043" xsi:nil="true"/>
    <CCMMeetingCaseLink xmlns="C2191D58-9C4C-4913-B5B4-F8B6A9BF8043">
      <Url xsi:nil="true"/>
      <Description xsi:nil="true"/>
    </CCMMeetingCaseLink>
    <CCMMeetingCaseId xmlns="C2191D58-9C4C-4913-B5B4-F8B6A9BF8043" xsi:nil="true"/>
    <CCMAgendaStatus xmlns="C2191D58-9C4C-4913-B5B4-F8B6A9BF8043" xsi:nil="true"/>
    <AgendaStatusIcon xmlns="C2191D58-9C4C-4913-B5B4-F8B6A9BF8043" xsi:nil="true"/>
    <CCMAgendaItemId xmlns="C2191D58-9C4C-4913-B5B4-F8B6A9BF8043" xsi:nil="true"/>
    <DocID xmlns="http://schemas.microsoft.com/sharepoint/v3">2543137</DocID>
    <LocalAttachment xmlns="http://schemas.microsoft.com/sharepoint/v3">false</LocalAttachment>
    <CaseRecordNumber xmlns="http://schemas.microsoft.com/sharepoint/v3">0</CaseRecordNumber>
    <CaseID xmlns="http://schemas.microsoft.com/sharepoint/v3">SAG-2017-06822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SAG-2017-06822</CCMVisualId>
    <Finalized xmlns="http://schemas.microsoft.com/sharepoint/v3">false</Finalized>
    <CCMTemplateID xmlns="http://schemas.microsoft.com/sharepoint/v3">0</CCMTemplateID>
    <CCMConversation xmlns="http://schemas.microsoft.com/sharepoint/v3">Overblik over præsentationer til It-arkitekturrådsmøde01D3F775166C1DB0D4D493E04BA6BE3AD4DED956895D</CCMConvers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1EB4ED-7D41-47E1-8B30-D1AAC28FC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66ACD-D92B-4B89-B7D5-83B9254D2C45}">
  <ds:schemaRefs>
    <ds:schemaRef ds:uri="http://schemas.microsoft.com/office/2006/metadata/properties"/>
    <ds:schemaRef ds:uri="http://schemas.microsoft.com/office/infopath/2007/PartnerControls"/>
    <ds:schemaRef ds:uri="C2191D58-9C4C-4913-B5B4-F8B6A9BF804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558718B-8EC5-462D-B113-07E6752A75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skabelon 16-9</Template>
  <TotalTime>48</TotalTime>
  <Words>213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1" baseType="lpstr">
      <vt:lpstr>Arial</vt:lpstr>
      <vt:lpstr>Verdana</vt:lpstr>
      <vt:lpstr>Powerpoint skabelon 16-9</vt:lpstr>
      <vt:lpstr>EESSI</vt:lpstr>
      <vt:lpstr>Aabenraa en grænseegnskommune</vt:lpstr>
      <vt:lpstr>Serviceplatformen</vt:lpstr>
      <vt:lpstr>Sagsoprettelse og håndtering af dokumenter</vt:lpstr>
      <vt:lpstr>Journalisering i fagsystem</vt:lpstr>
      <vt:lpstr>Notifikationer</vt:lpstr>
      <vt:lpstr>Adgangsstyring og arkivering</vt:lpstr>
      <vt:lpstr>Overblik</vt:lpstr>
    </vt:vector>
  </TitlesOfParts>
  <Company>Aabenraa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 EESSI - Eva Minke Aabenraa</dc:title>
  <dc:creator>Eva Maria Minke Andersen</dc:creator>
  <cp:lastModifiedBy>Thilde Krog</cp:lastModifiedBy>
  <cp:revision>6</cp:revision>
  <cp:lastPrinted>2018-05-28T09:10:30Z</cp:lastPrinted>
  <dcterms:created xsi:type="dcterms:W3CDTF">2018-05-28T08:26:50Z</dcterms:created>
  <dcterms:modified xsi:type="dcterms:W3CDTF">2018-10-18T07:38:54Z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0x010100AC085CFC53BC46CEA2EADE194AD9D482007A5C799FCB467C4A9FD011245ABC4880</vt:lpwstr>
  </property>
  <property fmtid="{D5CDD505-2E9C-101B-9397-08002B2CF9AE}" pid="3" name="CCMIsSharedOnOneDrive">
    <vt:bool>false</vt:bool>
  </property>
  <property fmtid="{D5CDD505-2E9C-101B-9397-08002B2CF9AE}" pid="4" name="CCMOneDriveID">
    <vt:lpwstr/>
  </property>
  <property fmtid="{D5CDD505-2E9C-101B-9397-08002B2CF9AE}" pid="5" name="CCMOneDriveOwnerID">
    <vt:lpwstr/>
  </property>
  <property fmtid="{D5CDD505-2E9C-101B-9397-08002B2CF9AE}" pid="6" name="CCMOneDriveItemID">
    <vt:lpwstr/>
  </property>
  <property fmtid="{D5CDD505-2E9C-101B-9397-08002B2CF9AE}" pid="7" name="CCMSystem">
    <vt:lpwstr> </vt:lpwstr>
  </property>
  <property fmtid="{D5CDD505-2E9C-101B-9397-08002B2CF9AE}" pid="8" name="CCMEventContext">
    <vt:lpwstr>475c0d89-49f3-4248-a17b-70643f30768b</vt:lpwstr>
  </property>
  <property fmtid="{D5CDD505-2E9C-101B-9397-08002B2CF9AE}" pid="9" name="CCMIsEmailAttachment">
    <vt:i4>1</vt:i4>
  </property>
</Properties>
</file>