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6" r:id="rId5"/>
    <p:sldId id="338" r:id="rId6"/>
    <p:sldId id="337" r:id="rId7"/>
  </p:sldIdLst>
  <p:sldSz cx="12192000" cy="6858000"/>
  <p:notesSz cx="7099300" cy="10234613"/>
  <p:defaultTextStyle>
    <a:defPPr>
      <a:defRPr lang="en-GB"/>
    </a:defPPr>
    <a:lvl1pPr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orient="horz" pos="259" userDrawn="1">
          <p15:clr>
            <a:srgbClr val="A4A3A4"/>
          </p15:clr>
        </p15:guide>
        <p15:guide id="3" orient="horz" pos="3724" userDrawn="1">
          <p15:clr>
            <a:srgbClr val="A4A3A4"/>
          </p15:clr>
        </p15:guide>
        <p15:guide id="4" orient="horz" pos="3996">
          <p15:clr>
            <a:srgbClr val="A4A3A4"/>
          </p15:clr>
        </p15:guide>
        <p15:guide id="5" orient="horz" pos="114">
          <p15:clr>
            <a:srgbClr val="A4A3A4"/>
          </p15:clr>
        </p15:guide>
        <p15:guide id="6" orient="horz" pos="4207">
          <p15:clr>
            <a:srgbClr val="A4A3A4"/>
          </p15:clr>
        </p15:guide>
        <p15:guide id="7" pos="441">
          <p15:clr>
            <a:srgbClr val="A4A3A4"/>
          </p15:clr>
        </p15:guide>
        <p15:guide id="8" pos="7237">
          <p15:clr>
            <a:srgbClr val="A4A3A4"/>
          </p15:clr>
        </p15:guide>
        <p15:guide id="10" pos="7564">
          <p15:clr>
            <a:srgbClr val="A4A3A4"/>
          </p15:clr>
        </p15:guide>
        <p15:guide id="11" pos="3663">
          <p15:clr>
            <a:srgbClr val="A4A3A4"/>
          </p15:clr>
        </p15:guide>
        <p15:guide id="12" pos="4017">
          <p15:clr>
            <a:srgbClr val="A4A3A4"/>
          </p15:clr>
        </p15:guide>
        <p15:guide id="1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1D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8" autoAdjust="0"/>
  </p:normalViewPr>
  <p:slideViewPr>
    <p:cSldViewPr snapToObjects="1">
      <p:cViewPr varScale="1">
        <p:scale>
          <a:sx n="104" d="100"/>
          <a:sy n="104" d="100"/>
        </p:scale>
        <p:origin x="384" y="102"/>
      </p:cViewPr>
      <p:guideLst>
        <p:guide orient="horz" pos="913"/>
        <p:guide orient="horz" pos="259"/>
        <p:guide orient="horz" pos="3724"/>
        <p:guide orient="horz" pos="3996"/>
        <p:guide orient="horz" pos="114"/>
        <p:guide orient="horz" pos="4207"/>
        <p:guide pos="441"/>
        <p:guide pos="7237"/>
        <p:guide pos="7564"/>
        <p:guide pos="3663"/>
        <p:guide pos="401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04B834-6D22-4879-B6B0-E84DBE5FB2F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A209FD3-31A6-4BF7-BEF2-709B5DAF679D}">
      <dgm:prSet phldrT="[Tekst]" custT="1"/>
      <dgm:spPr>
        <a:solidFill>
          <a:schemeClr val="accent2">
            <a:lumMod val="50000"/>
          </a:schemeClr>
        </a:solidFill>
        <a:effectLst>
          <a:glow rad="127000">
            <a:schemeClr val="bg1"/>
          </a:glow>
        </a:effectLst>
      </dgm:spPr>
      <dgm:t>
        <a:bodyPr/>
        <a:lstStyle/>
        <a:p>
          <a:r>
            <a:rPr lang="da-DK" sz="2400" dirty="0" smtClean="0"/>
            <a:t>Initial Leverancen</a:t>
          </a:r>
        </a:p>
        <a:p>
          <a:r>
            <a:rPr lang="da-DK" sz="2400" dirty="0" smtClean="0"/>
            <a:t>2019-2020 </a:t>
          </a:r>
          <a:endParaRPr lang="da-DK" sz="2400" dirty="0"/>
        </a:p>
      </dgm:t>
    </dgm:pt>
    <dgm:pt modelId="{6D8FFE51-E67D-49CF-8B11-6E1C6789C47C}" type="parTrans" cxnId="{9720FFE7-6F25-4479-BFEC-A0B0A7275834}">
      <dgm:prSet/>
      <dgm:spPr/>
      <dgm:t>
        <a:bodyPr/>
        <a:lstStyle/>
        <a:p>
          <a:endParaRPr lang="da-DK"/>
        </a:p>
      </dgm:t>
    </dgm:pt>
    <dgm:pt modelId="{843E5D72-E19F-41BC-B429-B557F3470F86}" type="sibTrans" cxnId="{9720FFE7-6F25-4479-BFEC-A0B0A7275834}">
      <dgm:prSet/>
      <dgm:spPr/>
      <dgm:t>
        <a:bodyPr/>
        <a:lstStyle/>
        <a:p>
          <a:endParaRPr lang="da-DK"/>
        </a:p>
      </dgm:t>
    </dgm:pt>
    <dgm:pt modelId="{95B3AC4E-BB5C-4CFA-BC49-48982561627A}">
      <dgm:prSet phldrT="[Teks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da-DK" sz="2400" dirty="0" smtClean="0"/>
            <a:t>Efterfølgende Leverancer</a:t>
          </a:r>
        </a:p>
        <a:p>
          <a:r>
            <a:rPr lang="da-DK" sz="2400" dirty="0" smtClean="0"/>
            <a:t>2020…</a:t>
          </a:r>
          <a:endParaRPr lang="da-DK" sz="2400" dirty="0"/>
        </a:p>
      </dgm:t>
    </dgm:pt>
    <dgm:pt modelId="{2A4EAB69-FC2F-481A-B6E1-C1A5CC683BE3}" type="parTrans" cxnId="{28AED17F-5955-474D-B359-23944C0362ED}">
      <dgm:prSet/>
      <dgm:spPr/>
      <dgm:t>
        <a:bodyPr/>
        <a:lstStyle/>
        <a:p>
          <a:endParaRPr lang="da-DK"/>
        </a:p>
      </dgm:t>
    </dgm:pt>
    <dgm:pt modelId="{CF5C2419-B101-4BAF-B604-08ADD17F5A7E}" type="sibTrans" cxnId="{28AED17F-5955-474D-B359-23944C0362ED}">
      <dgm:prSet/>
      <dgm:spPr/>
      <dgm:t>
        <a:bodyPr/>
        <a:lstStyle/>
        <a:p>
          <a:endParaRPr lang="da-DK"/>
        </a:p>
      </dgm:t>
    </dgm:pt>
    <dgm:pt modelId="{A30148F3-9564-4796-BF92-DDEEED9B0CD8}" type="pres">
      <dgm:prSet presAssocID="{2B04B834-6D22-4879-B6B0-E84DBE5FB2F1}" presName="Name0" presStyleCnt="0">
        <dgm:presLayoutVars>
          <dgm:dir/>
          <dgm:animLvl val="lvl"/>
          <dgm:resizeHandles val="exact"/>
        </dgm:presLayoutVars>
      </dgm:prSet>
      <dgm:spPr/>
    </dgm:pt>
    <dgm:pt modelId="{33EAA0C6-85E2-4109-B77B-498169DD22CE}" type="pres">
      <dgm:prSet presAssocID="{6A209FD3-31A6-4BF7-BEF2-709B5DAF679D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A098ED3-837B-4604-8A9A-7F3918D57F4A}" type="pres">
      <dgm:prSet presAssocID="{843E5D72-E19F-41BC-B429-B557F3470F86}" presName="parTxOnlySpace" presStyleCnt="0"/>
      <dgm:spPr/>
    </dgm:pt>
    <dgm:pt modelId="{9673F411-60A4-4C90-B268-66E6811A336A}" type="pres">
      <dgm:prSet presAssocID="{95B3AC4E-BB5C-4CFA-BC49-48982561627A}" presName="parTxOnly" presStyleLbl="node1" presStyleIdx="1" presStyleCnt="2" custLinFactNeighborX="-70960" custLinFactNeighborY="3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28AED17F-5955-474D-B359-23944C0362ED}" srcId="{2B04B834-6D22-4879-B6B0-E84DBE5FB2F1}" destId="{95B3AC4E-BB5C-4CFA-BC49-48982561627A}" srcOrd="1" destOrd="0" parTransId="{2A4EAB69-FC2F-481A-B6E1-C1A5CC683BE3}" sibTransId="{CF5C2419-B101-4BAF-B604-08ADD17F5A7E}"/>
    <dgm:cxn modelId="{FDCFC4FA-34C1-4AF1-A4AE-DD4D0AB9FFFC}" type="presOf" srcId="{2B04B834-6D22-4879-B6B0-E84DBE5FB2F1}" destId="{A30148F3-9564-4796-BF92-DDEEED9B0CD8}" srcOrd="0" destOrd="0" presId="urn:microsoft.com/office/officeart/2005/8/layout/chevron1"/>
    <dgm:cxn modelId="{8F9AF9F0-EFC4-40C3-915A-D39A1576AF30}" type="presOf" srcId="{95B3AC4E-BB5C-4CFA-BC49-48982561627A}" destId="{9673F411-60A4-4C90-B268-66E6811A336A}" srcOrd="0" destOrd="0" presId="urn:microsoft.com/office/officeart/2005/8/layout/chevron1"/>
    <dgm:cxn modelId="{7DF1A499-4ED7-4AB7-91C0-47DCD4600E77}" type="presOf" srcId="{6A209FD3-31A6-4BF7-BEF2-709B5DAF679D}" destId="{33EAA0C6-85E2-4109-B77B-498169DD22CE}" srcOrd="0" destOrd="0" presId="urn:microsoft.com/office/officeart/2005/8/layout/chevron1"/>
    <dgm:cxn modelId="{9720FFE7-6F25-4479-BFEC-A0B0A7275834}" srcId="{2B04B834-6D22-4879-B6B0-E84DBE5FB2F1}" destId="{6A209FD3-31A6-4BF7-BEF2-709B5DAF679D}" srcOrd="0" destOrd="0" parTransId="{6D8FFE51-E67D-49CF-8B11-6E1C6789C47C}" sibTransId="{843E5D72-E19F-41BC-B429-B557F3470F86}"/>
    <dgm:cxn modelId="{3C408A40-970F-47F1-AC3C-72366F7CC9D8}" type="presParOf" srcId="{A30148F3-9564-4796-BF92-DDEEED9B0CD8}" destId="{33EAA0C6-85E2-4109-B77B-498169DD22CE}" srcOrd="0" destOrd="0" presId="urn:microsoft.com/office/officeart/2005/8/layout/chevron1"/>
    <dgm:cxn modelId="{C06E84E4-FDAD-4F85-8E88-59880DDB8534}" type="presParOf" srcId="{A30148F3-9564-4796-BF92-DDEEED9B0CD8}" destId="{0A098ED3-837B-4604-8A9A-7F3918D57F4A}" srcOrd="1" destOrd="0" presId="urn:microsoft.com/office/officeart/2005/8/layout/chevron1"/>
    <dgm:cxn modelId="{4F46E5F4-5AFB-4902-A660-44563ED85BDA}" type="presParOf" srcId="{A30148F3-9564-4796-BF92-DDEEED9B0CD8}" destId="{9673F411-60A4-4C90-B268-66E6811A336A}" srcOrd="2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fld id="{7BDCB627-C57F-4AEF-9AD3-12F7BE6D30D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7048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endParaRPr lang="da-DK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lnSpc>
                <a:spcPct val="100000"/>
              </a:lnSpc>
              <a:spcBef>
                <a:spcPct val="0"/>
              </a:spcBef>
              <a:defRPr sz="1300"/>
            </a:lvl1pPr>
          </a:lstStyle>
          <a:p>
            <a:fld id="{27848E65-9E75-41AE-BC80-13A10C6B059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6509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DK Digitaliseringsstyrelsen forside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8E65-9E75-41AE-BC80-13A10C6B0591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826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80974"/>
            <a:ext cx="11828462" cy="6497025"/>
          </a:xfrm>
          <a:noFill/>
        </p:spPr>
        <p:txBody>
          <a:bodyPr tIns="936000" anchor="ctr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80000"/>
            <a:ext cx="5436000" cy="2988000"/>
          </a:xfrm>
          <a:solidFill>
            <a:schemeClr val="tx2">
              <a:alpha val="80000"/>
            </a:schemeClr>
          </a:solidFill>
        </p:spPr>
        <p:txBody>
          <a:bodyPr lIns="241200" bIns="234000" anchor="b" anchorCtr="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6" y="1296563"/>
            <a:ext cx="4967738" cy="1080892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 i maksimalt to linjer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2651488" y="2723166"/>
            <a:ext cx="2495549" cy="5257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b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2017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572" y="415184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20" name="AutoShape 4"/>
          <p:cNvSpPr>
            <a:spLocks/>
          </p:cNvSpPr>
          <p:nvPr userDrawn="1"/>
        </p:nvSpPr>
        <p:spPr bwMode="gray">
          <a:xfrm>
            <a:off x="-1958975" y="180974"/>
            <a:ext cx="1871662" cy="126682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1.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Højre klik på den aktuelle side og 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gitter og hjælpelinjer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2.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Sæt kryds ved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Vis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tegnehjælpelinjer på skærmen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buFontTx/>
              <a:buNone/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3.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OK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4860000" tIns="1188000" rIns="4860000" anchor="ctr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4044E936-5C4A-448C-B579-27BEC3117C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Klik for at tilføje titel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>
          <a:xfrm>
            <a:off x="7550034" y="1450800"/>
            <a:ext cx="3941166" cy="37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xmlns="" id="{9E3A44F7-3B54-4C94-842A-F3C6493E720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385399"/>
            <a:ext cx="3794400" cy="3339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xmlns="" id="{DDC8813B-699F-4C7B-9B14-64A63CC9427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99148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tIns="36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2668" y="415495"/>
            <a:ext cx="10784481" cy="1378015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 anchor="t" anchorCtr="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6800" b="0">
                <a:solidFill>
                  <a:srgbClr val="031D5C"/>
                </a:solidFill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1910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tIns="36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968031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>
              <a:lnSpc>
                <a:spcPct val="96000"/>
              </a:lnSpc>
              <a:spcBef>
                <a:spcPts val="0"/>
              </a:spcBef>
              <a:buNone/>
              <a:defRPr sz="3600" b="0">
                <a:solidFill>
                  <a:srgbClr val="031D5C"/>
                </a:solidFill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35429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grundsbillede med 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tIns="36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4000"/>
            <a:ext cx="10785475" cy="968031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>
              <a:lnSpc>
                <a:spcPct val="96000"/>
              </a:lnSpc>
              <a:spcBef>
                <a:spcPts val="0"/>
              </a:spcBef>
              <a:buNone/>
              <a:defRPr sz="3600" b="0">
                <a:solidFill>
                  <a:srgbClr val="031D5C"/>
                </a:solidFill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4" name="Pladsholder til diasnummer 3">
            <a:extLst>
              <a:ext uri="{FF2B5EF4-FFF2-40B4-BE49-F238E27FC236}">
                <a16:creationId xmlns:a16="http://schemas.microsoft.com/office/drawing/2014/main" xmlns="" id="{E48F75CC-650D-4B5F-BC95-E31F7CE7D1FE}"/>
              </a:ext>
            </a:extLst>
          </p:cNvPr>
          <p:cNvSpPr txBox="1">
            <a:spLocks/>
          </p:cNvSpPr>
          <p:nvPr userDrawn="1"/>
        </p:nvSpPr>
        <p:spPr>
          <a:xfrm>
            <a:off x="702000" y="6343200"/>
            <a:ext cx="280800" cy="33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9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xmlns="" id="{35B35B2B-70E0-4FED-BA78-0E47DD6E5843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160007" y="1982022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7600" indent="0">
              <a:buNone/>
              <a:defRPr>
                <a:solidFill>
                  <a:schemeClr val="bg1"/>
                </a:solidFill>
              </a:defRPr>
            </a:lvl3pPr>
            <a:lvl4pPr marL="507600" indent="0">
              <a:buNone/>
              <a:defRPr>
                <a:solidFill>
                  <a:schemeClr val="bg1"/>
                </a:solidFill>
              </a:defRPr>
            </a:lvl4pPr>
            <a:lvl5pPr marL="507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9" name="Pladsholder til tekst 4">
            <a:extLst>
              <a:ext uri="{FF2B5EF4-FFF2-40B4-BE49-F238E27FC236}">
                <a16:creationId xmlns:a16="http://schemas.microsoft.com/office/drawing/2014/main" xmlns="" id="{58F9B986-D249-4E6F-A297-5F6A2F488420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3822936" y="2973380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7600" indent="0">
              <a:buNone/>
              <a:defRPr>
                <a:solidFill>
                  <a:schemeClr val="bg1"/>
                </a:solidFill>
              </a:defRPr>
            </a:lvl3pPr>
            <a:lvl4pPr marL="507600" indent="0">
              <a:buNone/>
              <a:defRPr>
                <a:solidFill>
                  <a:schemeClr val="bg1"/>
                </a:solidFill>
              </a:defRPr>
            </a:lvl4pPr>
            <a:lvl5pPr marL="507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20" name="Pladsholder til tekst 4">
            <a:extLst>
              <a:ext uri="{FF2B5EF4-FFF2-40B4-BE49-F238E27FC236}">
                <a16:creationId xmlns:a16="http://schemas.microsoft.com/office/drawing/2014/main" xmlns="" id="{F62A812C-1624-4F93-BB88-19482215D551}"/>
              </a:ext>
            </a:extLst>
          </p:cNvPr>
          <p:cNvSpPr>
            <a:spLocks noGrp="1" noChangeAspect="1"/>
          </p:cNvSpPr>
          <p:nvPr>
            <p:ph type="body" sz="quarter" idx="22" hasCustomPrompt="1"/>
          </p:nvPr>
        </p:nvSpPr>
        <p:spPr>
          <a:xfrm>
            <a:off x="6437910" y="2042677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7600" indent="0">
              <a:buNone/>
              <a:defRPr>
                <a:solidFill>
                  <a:schemeClr val="bg1"/>
                </a:solidFill>
              </a:defRPr>
            </a:lvl3pPr>
            <a:lvl4pPr marL="507600" indent="0">
              <a:buNone/>
              <a:defRPr>
                <a:solidFill>
                  <a:schemeClr val="bg1"/>
                </a:solidFill>
              </a:defRPr>
            </a:lvl4pPr>
            <a:lvl5pPr marL="507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3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0588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5495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18-10-2018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77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tIns="936000" anchor="ctr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kontaktdata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2651488" y="2723166"/>
            <a:ext cx="2495549" cy="5257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b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2017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20" name="AutoShape 4"/>
          <p:cNvSpPr>
            <a:spLocks/>
          </p:cNvSpPr>
          <p:nvPr userDrawn="1"/>
        </p:nvSpPr>
        <p:spPr bwMode="gray">
          <a:xfrm>
            <a:off x="-1958975" y="180974"/>
            <a:ext cx="1871662" cy="126682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1.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Højre klik på den aktuelle side og 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gitter og hjælpelinjer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2.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Sæt kryds ved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Vis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tegnehjælpelinjer på skærmen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buFontTx/>
              <a:buNone/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3.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OK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9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164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9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7438" y="179387"/>
            <a:ext cx="2952000" cy="6497638"/>
          </a:xfrm>
        </p:spPr>
        <p:txBody>
          <a:bodyPr lIns="0" tIns="72000" rIns="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/>
              <a:t>Klik her og indsæt billede via Vælg billeder- eller Rediger-knappen.</a:t>
            </a:r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9600" y="6385399"/>
            <a:ext cx="3794400" cy="333956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Logo hvid"/>
          <p:cNvSpPr>
            <a:spLocks noGrp="1"/>
          </p:cNvSpPr>
          <p:nvPr>
            <p:ph type="body" sz="quarter" idx="15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3929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0" tIns="72000" rIns="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/>
              <a:t>Klik her og indsæt billede via Vælg billeder- eller Rediger-knappen.</a:t>
            </a:r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Logo hvid"/>
          <p:cNvSpPr>
            <a:spLocks noGrp="1"/>
          </p:cNvSpPr>
          <p:nvPr>
            <p:ph type="body" sz="quarter" idx="15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30441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5113337" cy="4464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13786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mind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999" y="1800000"/>
            <a:ext cx="5113013" cy="3780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800000"/>
            <a:ext cx="5111550" cy="378084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069546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xmlns="" id="{2EC3F75E-2523-455F-A9B8-E56849A341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1675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400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da-DK" dirty="0"/>
              <a:t>Klik her for at tilføje underoverskrift</a:t>
            </a:r>
          </a:p>
          <a:p>
            <a:pPr lvl="1"/>
            <a:endParaRPr lang="da-DK" dirty="0"/>
          </a:p>
        </p:txBody>
      </p:sp>
      <p:sp>
        <p:nvSpPr>
          <p:cNvPr id="12" name="Pladsholder til tekst 8">
            <a:extLst>
              <a:ext uri="{FF2B5EF4-FFF2-40B4-BE49-F238E27FC236}">
                <a16:creationId xmlns:a16="http://schemas.microsoft.com/office/drawing/2014/main" xmlns="" id="{3B5D24CB-3AF8-4350-9CBE-2E687A160A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5150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400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da-DK" dirty="0"/>
              <a:t>Klik her for at tilføje underoverskrift</a:t>
            </a:r>
          </a:p>
        </p:txBody>
      </p:sp>
    </p:spTree>
    <p:extLst>
      <p:ext uri="{BB962C8B-B14F-4D97-AF65-F5344CB8AC3E}">
        <p14:creationId xmlns:p14="http://schemas.microsoft.com/office/powerpoint/2010/main" val="147104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mind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 hasCustomPrompt="1"/>
          </p:nvPr>
        </p:nvSpPr>
        <p:spPr>
          <a:xfrm>
            <a:off x="701675" y="1450800"/>
            <a:ext cx="5113337" cy="446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599" y="1800000"/>
            <a:ext cx="5112000" cy="378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31D5C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Pladsholder til tekst 8">
            <a:extLst>
              <a:ext uri="{FF2B5EF4-FFF2-40B4-BE49-F238E27FC236}">
                <a16:creationId xmlns:a16="http://schemas.microsoft.com/office/drawing/2014/main" xmlns="" id="{16343FA3-6DF0-494E-B3DF-AE59C5136C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5150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400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da-DK" dirty="0"/>
              <a:t>Klik her for at tilføje underoverskrift</a:t>
            </a:r>
          </a:p>
        </p:txBody>
      </p:sp>
    </p:spTree>
    <p:extLst>
      <p:ext uri="{BB962C8B-B14F-4D97-AF65-F5344CB8AC3E}">
        <p14:creationId xmlns:p14="http://schemas.microsoft.com/office/powerpoint/2010/main" val="286731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5" y="1357272"/>
            <a:ext cx="10785475" cy="4556165"/>
          </a:xfrm>
        </p:spPr>
        <p:txBody>
          <a:bodyPr/>
          <a:lstStyle>
            <a:lvl1pPr algn="ctr">
              <a:lnSpc>
                <a:spcPct val="88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Logo hvid">
            <a:extLst>
              <a:ext uri="{FF2B5EF4-FFF2-40B4-BE49-F238E27FC236}">
                <a16:creationId xmlns:a16="http://schemas.microsoft.com/office/drawing/2014/main" xmlns="" id="{13E7FCA3-C4AC-464A-9A55-9AA7BBCF61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3704" y="6096948"/>
            <a:ext cx="2062957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5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1052825"/>
            <a:ext cx="10784481" cy="48606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Logo hvid">
            <a:extLst>
              <a:ext uri="{FF2B5EF4-FFF2-40B4-BE49-F238E27FC236}">
                <a16:creationId xmlns:a16="http://schemas.microsoft.com/office/drawing/2014/main" xmlns="" id="{0BF98332-85A9-4122-8AA8-37E1EE7AEEE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3704" y="6096948"/>
            <a:ext cx="2062957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67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-2400944" y="6015004"/>
            <a:ext cx="2282411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Indsæt tekst i sidefod</a:t>
            </a:r>
          </a:p>
          <a:p>
            <a:pPr algn="r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1.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Indsæt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i top menuen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Sidehoved og Sidefod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Skriv titel på præsentation ind i tekstfeltet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4.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Tryk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Anvend på alle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18-10-2018</a:t>
            </a:fld>
            <a:endParaRPr lang="da-DK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385399"/>
            <a:ext cx="3794400" cy="33395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>
          <a:xfrm>
            <a:off x="702668" y="6385399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0" name="Logo" descr="U:\Moderniseringsstyrelsen\Jobs\3589_Koncernfaelles skabelonloesning i FM styrelser\Received\Work\DIGST_Logo.emf">
            <a:extLst>
              <a:ext uri="{FF2B5EF4-FFF2-40B4-BE49-F238E27FC236}">
                <a16:creationId xmlns:a16="http://schemas.microsoft.com/office/drawing/2014/main" xmlns="" id="{48FA5325-4F31-4407-BEE0-A9D56454EF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0" y="6096948"/>
            <a:ext cx="2070285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738" r:id="rId3"/>
    <p:sldLayoutId id="2147483739" r:id="rId4"/>
    <p:sldLayoutId id="2147483658" r:id="rId5"/>
    <p:sldLayoutId id="2147483729" r:id="rId6"/>
    <p:sldLayoutId id="2147483730" r:id="rId7"/>
    <p:sldLayoutId id="2147483720" r:id="rId8"/>
    <p:sldLayoutId id="2147483691" r:id="rId9"/>
    <p:sldLayoutId id="2147483737" r:id="rId10"/>
    <p:sldLayoutId id="2147483732" r:id="rId11"/>
    <p:sldLayoutId id="2147483740" r:id="rId12"/>
    <p:sldLayoutId id="2147483735" r:id="rId13"/>
    <p:sldLayoutId id="2147483661" r:id="rId14"/>
    <p:sldLayoutId id="2147483727" r:id="rId15"/>
    <p:sldLayoutId id="2147483736" r:id="rId16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0" cap="none" baseline="0">
          <a:solidFill>
            <a:srgbClr val="031D5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216000" indent="-216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Font typeface="Arial" panose="020B0604020202020204" pitchFamily="34" charset="0"/>
        <a:buChar char="•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8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6pPr>
      <a:lvl7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7pPr>
      <a:lvl8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8pPr>
      <a:lvl9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2" userDrawn="1">
          <p15:clr>
            <a:srgbClr val="F26B43"/>
          </p15:clr>
        </p15:guide>
        <p15:guide id="2" pos="7236" userDrawn="1">
          <p15:clr>
            <a:srgbClr val="F26B43"/>
          </p15:clr>
        </p15:guide>
        <p15:guide id="4" orient="horz" pos="913" userDrawn="1">
          <p15:clr>
            <a:srgbClr val="F26B43"/>
          </p15:clr>
        </p15:guide>
        <p15:guide id="5" orient="horz" pos="3725" userDrawn="1">
          <p15:clr>
            <a:srgbClr val="F26B43"/>
          </p15:clr>
        </p15:guide>
        <p15:guide id="6" pos="113" userDrawn="1">
          <p15:clr>
            <a:srgbClr val="A4A3A4"/>
          </p15:clr>
        </p15:guide>
        <p15:guide id="7" orient="horz" pos="113" userDrawn="1">
          <p15:clr>
            <a:srgbClr val="A4A3A4"/>
          </p15:clr>
        </p15:guide>
        <p15:guide id="8" pos="7565" userDrawn="1">
          <p15:clr>
            <a:srgbClr val="A4A3A4"/>
          </p15:clr>
        </p15:guide>
        <p15:guide id="9" orient="horz" pos="4206" userDrawn="1">
          <p15:clr>
            <a:srgbClr val="A4A3A4"/>
          </p15:clr>
        </p15:guide>
        <p15:guide id="10" orient="horz" pos="2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dsholder til billede 6">
            <a:extLst>
              <a:ext uri="{FF2B5EF4-FFF2-40B4-BE49-F238E27FC236}">
                <a16:creationId xmlns:a16="http://schemas.microsoft.com/office/drawing/2014/main" xmlns="" id="{C66BC7FA-388E-450B-8746-DDD8AC0CC7D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" b="107"/>
          <a:stretch>
            <a:fillRect/>
          </a:stretch>
        </p:blipFill>
        <p:spPr/>
      </p:pic>
      <p:sp>
        <p:nvSpPr>
          <p:cNvPr id="5" name="Pladsholder til teks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29. Maj 2018</a:t>
            </a: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Samtykke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977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Udvikling af samtykkefunktionalitet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02667" y="1508125"/>
            <a:ext cx="10784483" cy="4464049"/>
          </a:xfrm>
        </p:spPr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2</a:t>
            </a:fld>
            <a:endParaRPr lang="da-DK" dirty="0"/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15519"/>
              </p:ext>
            </p:extLst>
          </p:nvPr>
        </p:nvGraphicFramePr>
        <p:xfrm>
          <a:off x="783947" y="1142600"/>
          <a:ext cx="1022350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350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Grundlæggende afklaring ift. juridiskproblematikker,</a:t>
                      </a:r>
                      <a:r>
                        <a:rPr lang="da-DK" baseline="0" dirty="0" smtClean="0">
                          <a:solidFill>
                            <a:schemeClr val="bg1"/>
                          </a:solidFill>
                        </a:rPr>
                        <a:t> forretnings- og </a:t>
                      </a: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brugsbehov.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En</a:t>
                      </a:r>
                      <a:r>
                        <a:rPr lang="da-DK" baseline="0" dirty="0" smtClean="0">
                          <a:solidFill>
                            <a:schemeClr val="bg1"/>
                          </a:solidFill>
                        </a:rPr>
                        <a:t> samtykkeløsning </a:t>
                      </a: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kan komme til at indgå som en del af fuldmagtskomponenten eller implementeres i en selvstændig samtykkekomponent, med differentieret funktionalitet ift. borgere og erhverv.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8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Samtykkefunktionalitet til digital adgangskontrol, herunder som rettighed i fx SAML-tokens.</a:t>
                      </a:r>
                    </a:p>
                    <a:p>
                      <a:endParaRPr lang="da-DK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>
                          <a:solidFill>
                            <a:schemeClr val="bg1"/>
                          </a:solidFill>
                        </a:rPr>
                        <a:t>Funktionalitet til at understøtte digital afgivelse af samtykke til behandling af borgerdata,</a:t>
                      </a:r>
                      <a:r>
                        <a:rPr lang="da-DK" baseline="0" dirty="0" smtClean="0">
                          <a:solidFill>
                            <a:schemeClr val="bg1"/>
                          </a:solidFill>
                        </a:rPr>
                        <a:t> dette kan fx inkludere (meget lig fuldmagter):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Samlet oversigt over afgivne og modtagne samtykker og deres anvendelse.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kunne afgive og anmode om samtykke,</a:t>
                      </a:r>
                      <a:r>
                        <a:rPr lang="da-DK" sz="18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og tilbagekalde samtykke.</a:t>
                      </a:r>
                      <a:endParaRPr lang="da-DK" sz="18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Begrænse samtykke, fx tids- eller opgavebestemt.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a-D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33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Roadmap</a:t>
            </a:r>
            <a:r>
              <a:rPr lang="da-DK" dirty="0" smtClean="0"/>
              <a:t> </a:t>
            </a:r>
            <a:r>
              <a:rPr lang="da-DK" dirty="0"/>
              <a:t>for NemLog-in udviklingsudbuddet</a:t>
            </a:r>
            <a:r>
              <a:rPr lang="da-DK" dirty="0" smtClean="0"/>
              <a:t> </a:t>
            </a:r>
            <a:endParaRPr lang="da-DK" dirty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810230"/>
              </p:ext>
            </p:extLst>
          </p:nvPr>
        </p:nvGraphicFramePr>
        <p:xfrm>
          <a:off x="1055440" y="1388263"/>
          <a:ext cx="9569201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13" name="Rektangel 12"/>
          <p:cNvSpPr/>
          <p:nvPr/>
        </p:nvSpPr>
        <p:spPr bwMode="auto">
          <a:xfrm>
            <a:off x="1199456" y="3645024"/>
            <a:ext cx="3888432" cy="1234008"/>
          </a:xfrm>
          <a:prstGeom prst="rect">
            <a:avLst/>
          </a:prstGeom>
          <a:noFill/>
          <a:ln w="63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charset="0"/>
              </a:rPr>
              <a:t>Inklusion af interessenter og forberedende analysearbejde  </a:t>
            </a:r>
          </a:p>
        </p:txBody>
      </p:sp>
      <p:sp>
        <p:nvSpPr>
          <p:cNvPr id="14" name="Rektangel med enkelt afklippet hjørne 13"/>
          <p:cNvSpPr/>
          <p:nvPr/>
        </p:nvSpPr>
        <p:spPr bwMode="auto">
          <a:xfrm>
            <a:off x="5375920" y="4293096"/>
            <a:ext cx="3816424" cy="601216"/>
          </a:xfrm>
          <a:prstGeom prst="snip1Rect">
            <a:avLst/>
          </a:prstGeom>
          <a:solidFill>
            <a:schemeClr val="accent2">
              <a:lumMod val="5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2000" dirty="0">
                <a:solidFill>
                  <a:schemeClr val="bg1"/>
                </a:solidFill>
              </a:rPr>
              <a:t>Borgerfuldmagtsløsningen</a:t>
            </a:r>
            <a:endParaRPr kumimoji="0" lang="da-DK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Rektangel med enkelt afklippet hjørne 15"/>
          <p:cNvSpPr/>
          <p:nvPr/>
        </p:nvSpPr>
        <p:spPr bwMode="auto">
          <a:xfrm>
            <a:off x="5375920" y="4941168"/>
            <a:ext cx="3816424" cy="601216"/>
          </a:xfrm>
          <a:prstGeom prst="snip1Rect">
            <a:avLst/>
          </a:prstGeom>
          <a:solidFill>
            <a:schemeClr val="accent2">
              <a:lumMod val="5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endParaRPr lang="da-DK" sz="2000" dirty="0" smtClean="0"/>
          </a:p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2000" dirty="0" smtClean="0">
                <a:solidFill>
                  <a:schemeClr val="bg1"/>
                </a:solidFill>
              </a:rPr>
              <a:t>Erhvervsfuldmagtsløsningen </a:t>
            </a:r>
            <a:endParaRPr lang="da-DK" sz="2000" dirty="0">
              <a:solidFill>
                <a:schemeClr val="bg1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1" name="Rektangel med enkelt afklippet hjørne 20"/>
          <p:cNvSpPr/>
          <p:nvPr/>
        </p:nvSpPr>
        <p:spPr bwMode="auto">
          <a:xfrm>
            <a:off x="5376416" y="5589240"/>
            <a:ext cx="3815928" cy="601216"/>
          </a:xfrm>
          <a:prstGeom prst="snip1Rect">
            <a:avLst/>
          </a:prstGeom>
          <a:pattFill prst="pct50">
            <a:fgClr>
              <a:schemeClr val="accent2">
                <a:lumMod val="50000"/>
              </a:schemeClr>
            </a:fgClr>
            <a:bgClr>
              <a:schemeClr val="bg1"/>
            </a:bgClr>
          </a:patt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1100"/>
              </a:spcBef>
            </a:pPr>
            <a:r>
              <a:rPr lang="da-DK" sz="2000" dirty="0" smtClean="0">
                <a:solidFill>
                  <a:schemeClr val="bg1"/>
                </a:solidFill>
              </a:rPr>
              <a:t>Samtykkeløsning</a:t>
            </a:r>
            <a:endParaRPr kumimoji="0" lang="da-DK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9" name="Rektangel 38"/>
          <p:cNvSpPr/>
          <p:nvPr/>
        </p:nvSpPr>
        <p:spPr bwMode="auto">
          <a:xfrm>
            <a:off x="5375920" y="3645024"/>
            <a:ext cx="3816424" cy="601216"/>
          </a:xfrm>
          <a:prstGeom prst="rect">
            <a:avLst/>
          </a:prstGeom>
          <a:noFill/>
          <a:ln w="63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charset="0"/>
              </a:rPr>
              <a:t>Videreudvikling</a:t>
            </a:r>
          </a:p>
        </p:txBody>
      </p:sp>
      <p:cxnSp>
        <p:nvCxnSpPr>
          <p:cNvPr id="45" name="Lige forbindelse 44"/>
          <p:cNvCxnSpPr>
            <a:stCxn id="13" idx="0"/>
          </p:cNvCxnSpPr>
          <p:nvPr/>
        </p:nvCxnSpPr>
        <p:spPr bwMode="auto">
          <a:xfrm flipV="1">
            <a:off x="3143672" y="3284985"/>
            <a:ext cx="0" cy="36003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Lige forbindelse 45"/>
          <p:cNvCxnSpPr>
            <a:stCxn id="39" idx="0"/>
          </p:cNvCxnSpPr>
          <p:nvPr/>
        </p:nvCxnSpPr>
        <p:spPr bwMode="auto">
          <a:xfrm flipV="1">
            <a:off x="7284132" y="3284985"/>
            <a:ext cx="248" cy="360039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7023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igitaliseringsstyrelsen">
      <a:dk1>
        <a:srgbClr val="000000"/>
      </a:dk1>
      <a:lt1>
        <a:srgbClr val="FFFFFF"/>
      </a:lt1>
      <a:dk2>
        <a:srgbClr val="940027"/>
      </a:dk2>
      <a:lt2>
        <a:srgbClr val="6E91A0"/>
      </a:lt2>
      <a:accent1>
        <a:srgbClr val="00AAD2"/>
      </a:accent1>
      <a:accent2>
        <a:srgbClr val="5591CD"/>
      </a:accent2>
      <a:accent3>
        <a:srgbClr val="7050B9"/>
      </a:accent3>
      <a:accent4>
        <a:srgbClr val="A5005F"/>
      </a:accent4>
      <a:accent5>
        <a:srgbClr val="F0005F"/>
      </a:accent5>
      <a:accent6>
        <a:srgbClr val="B06606"/>
      </a:accent6>
      <a:hlink>
        <a:srgbClr val="0000FF"/>
      </a:hlink>
      <a:folHlink>
        <a:srgbClr val="800080"/>
      </a:folHlink>
    </a:clrScheme>
    <a:fontScheme name="DK Finansminister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1 Digitaliseringsstyrelsen 16-9 skabelon DK.potx" id="{163090B2-27E0-4255-9B79-1CA28CD33A37}" vid="{72E6901B-D868-4994-84C9-8FFA39B7E65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Description xmlns="C2191D58-9C4C-4913-B5B4-F8B6A9BF8043" xsi:nil="true"/>
    <CCMMeetingCaseInstanceId xmlns="C2191D58-9C4C-4913-B5B4-F8B6A9BF8043" xsi:nil="true"/>
    <Dokumenttype xmlns="C2191D58-9C4C-4913-B5B4-F8B6A9BF8043">Notat</Dokumenttype>
    <CCMAgendaDocumentStatus xmlns="C2191D58-9C4C-4913-B5B4-F8B6A9BF8043" xsi:nil="true"/>
    <CCMMeetingCaseLink xmlns="C2191D58-9C4C-4913-B5B4-F8B6A9BF8043">
      <Url xsi:nil="true"/>
      <Description xsi:nil="true"/>
    </CCMMeetingCaseLink>
    <CCMMeetingCaseId xmlns="C2191D58-9C4C-4913-B5B4-F8B6A9BF8043" xsi:nil="true"/>
    <CCMAgendaStatus xmlns="C2191D58-9C4C-4913-B5B4-F8B6A9BF8043" xsi:nil="true"/>
    <AgendaStatusIcon xmlns="C2191D58-9C4C-4913-B5B4-F8B6A9BF8043" xsi:nil="true"/>
    <CCMAgendaItemId xmlns="C2191D58-9C4C-4913-B5B4-F8B6A9BF8043" xsi:nil="true"/>
    <LocalAttachment xmlns="http://schemas.microsoft.com/sharepoint/v3">false</LocalAttachment>
    <CaseRecordNumber xmlns="http://schemas.microsoft.com/sharepoint/v3">0</CaseRecordNumber>
    <CaseID xmlns="http://schemas.microsoft.com/sharepoint/v3">SAG-2017-06822</CaseID>
    <RegistrationDate xmlns="http://schemas.microsoft.com/sharepoint/v3" xsi:nil="true"/>
    <Related xmlns="http://schemas.microsoft.com/sharepoint/v3">false</Related>
    <CCMSystemID xmlns="http://schemas.microsoft.com/sharepoint/v3">ca7dc1c5-fc98-48bd-8345-b1ffede9fa82</CCMSystemID>
    <CCMVisualId xmlns="http://schemas.microsoft.com/sharepoint/v3">SAG-2017-06822</CCMVisualId>
    <Finalized xmlns="http://schemas.microsoft.com/sharepoint/v3">false</Finalized>
    <DocID xmlns="http://schemas.microsoft.com/sharepoint/v3">2543136</DocID>
    <CCMTemplateID xmlns="http://schemas.microsoft.com/sharepoint/v3">0</CCMTemplateID>
    <CCMConversation xmlns="http://schemas.microsoft.com/sharepoint/v3">Overblik over præsentationer til It-arkitekturrådsmøde01D3F775166C1DB0D4D493E04BA6BE3AD4DED956895D</CCMConvers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7A5C799FCB467C4A9FD011245ABC4880" ma:contentTypeVersion="1" ma:contentTypeDescription="GetOrganized dokument" ma:contentTypeScope="" ma:versionID="81100de6e7ff21e039f60b6f957d2756">
  <xsd:schema xmlns:xsd="http://www.w3.org/2001/XMLSchema" xmlns:xs="http://www.w3.org/2001/XMLSchema" xmlns:p="http://schemas.microsoft.com/office/2006/metadata/properties" xmlns:ns1="http://schemas.microsoft.com/sharepoint/v3" xmlns:ns2="C2191D58-9C4C-4913-B5B4-F8B6A9BF8043" targetNamespace="http://schemas.microsoft.com/office/2006/metadata/properties" ma:root="true" ma:fieldsID="2a0ee8fcaba3a87561649e5ce3cdd56a" ns1:_="" ns2:_="">
    <xsd:import namespace="http://schemas.microsoft.com/sharepoint/v3"/>
    <xsd:import namespace="C2191D58-9C4C-4913-B5B4-F8B6A9BF8043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91D58-9C4C-4913-B5B4-F8B6A9BF8043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7EF739-5E44-4992-972C-EBEEBC5771CA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2191D58-9C4C-4913-B5B4-F8B6A9BF8043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A8A7146-9D8D-47A0-9A8F-2BC3FEE8DC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F98E53-200B-404F-B90E-B52EBF3E0F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191D58-9C4C-4913-B5B4-F8B6A9BF80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6287</TotalTime>
  <Words>138</Words>
  <Application>Microsoft Office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5" baseType="lpstr">
      <vt:lpstr>Arial</vt:lpstr>
      <vt:lpstr>Blank</vt:lpstr>
      <vt:lpstr>Samtykke</vt:lpstr>
      <vt:lpstr>Udvikling af samtykkefunktionalitet </vt:lpstr>
      <vt:lpstr>Roadmap for NemLog-in udviklingsudbuddet </vt:lpstr>
    </vt:vector>
  </TitlesOfParts>
  <Company>Digitaliseringsstyrelsen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2.1.1 Status vedr. arbejdet med initiativ 8.1 - Samtykke</dc:title>
  <dc:creator>Digitaliseringsstyrelsen</dc:creator>
  <cp:lastModifiedBy>Thilde Krog</cp:lastModifiedBy>
  <cp:revision>90</cp:revision>
  <dcterms:created xsi:type="dcterms:W3CDTF">2015-09-09T14:30:20Z</dcterms:created>
  <dcterms:modified xsi:type="dcterms:W3CDTF">2018-10-18T07:38:27Z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SD_DocumentLanguageString">
    <vt:lpwstr>Dansk</vt:lpwstr>
  </property>
  <property fmtid="{D5CDD505-2E9C-101B-9397-08002B2CF9AE}" pid="4" name="SD_DocumentLanguage">
    <vt:lpwstr>da-DK</vt:lpwstr>
  </property>
  <property fmtid="{D5CDD505-2E9C-101B-9397-08002B2CF9AE}" pid="5" name="SD_UserprofileName">
    <vt:lpwstr/>
  </property>
  <property fmtid="{D5CDD505-2E9C-101B-9397-08002B2CF9AE}" pid="6" name="DocumentInfoFinished">
    <vt:lpwstr>True</vt:lpwstr>
  </property>
  <property fmtid="{D5CDD505-2E9C-101B-9397-08002B2CF9AE}" pid="7" name="ContentTypeId">
    <vt:lpwstr>0x010100AC085CFC53BC46CEA2EADE194AD9D482007A5C799FCB467C4A9FD011245ABC4880</vt:lpwstr>
  </property>
  <property fmtid="{D5CDD505-2E9C-101B-9397-08002B2CF9AE}" pid="8" name="CCMIsSharedOnOneDrive">
    <vt:bool>false</vt:bool>
  </property>
  <property fmtid="{D5CDD505-2E9C-101B-9397-08002B2CF9AE}" pid="9" name="CCMOneDriveID">
    <vt:lpwstr/>
  </property>
  <property fmtid="{D5CDD505-2E9C-101B-9397-08002B2CF9AE}" pid="10" name="CCMOneDriveOwnerID">
    <vt:lpwstr/>
  </property>
  <property fmtid="{D5CDD505-2E9C-101B-9397-08002B2CF9AE}" pid="11" name="CCMOneDriveItemID">
    <vt:lpwstr/>
  </property>
  <property fmtid="{D5CDD505-2E9C-101B-9397-08002B2CF9AE}" pid="12" name="CCMSystem">
    <vt:lpwstr> </vt:lpwstr>
  </property>
  <property fmtid="{D5CDD505-2E9C-101B-9397-08002B2CF9AE}" pid="13" name="CCMEventContext">
    <vt:lpwstr>46eacaee-1800-450e-a5e7-14b994ff5151</vt:lpwstr>
  </property>
  <property fmtid="{D5CDD505-2E9C-101B-9397-08002B2CF9AE}" pid="14" name="CCMIsEmailAttachment">
    <vt:i4>1</vt:i4>
  </property>
</Properties>
</file>