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1" r:id="rId3"/>
    <p:sldId id="291" r:id="rId4"/>
    <p:sldId id="275" r:id="rId5"/>
    <p:sldId id="292" r:id="rId6"/>
    <p:sldId id="288" r:id="rId7"/>
    <p:sldId id="287" r:id="rId8"/>
    <p:sldId id="277" r:id="rId9"/>
    <p:sldId id="280" r:id="rId10"/>
    <p:sldId id="284" r:id="rId11"/>
    <p:sldId id="286"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lene Toft Hallund" initials="MTH" lastIdx="7" clrIdx="0"/>
  <p:cmAuthor id="1" name="Anita Baun Hørdum" initials="ABH" lastIdx="3" clrIdx="1">
    <p:extLst/>
  </p:cmAuthor>
  <p:cmAuthor id="2" name="Line Deleuran" initials="LD"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F4DC2"/>
    <a:srgbClr val="2CBFE7"/>
    <a:srgbClr val="D600BA"/>
    <a:srgbClr val="222F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78029" autoAdjust="0"/>
  </p:normalViewPr>
  <p:slideViewPr>
    <p:cSldViewPr snapToGrid="0" showGuides="1">
      <p:cViewPr varScale="1">
        <p:scale>
          <a:sx n="86" d="100"/>
          <a:sy n="86" d="100"/>
        </p:scale>
        <p:origin x="120" y="12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636882-ABB1-4165-A337-B9DC7EA1E91B}" type="datetimeFigureOut">
              <a:rPr lang="da-DK" smtClean="0"/>
              <a:t>18-01-2019</a:t>
            </a:fld>
            <a:endParaRPr lang="da-DK"/>
          </a:p>
        </p:txBody>
      </p:sp>
      <p:sp>
        <p:nvSpPr>
          <p:cNvPr id="4" name="Pladsholder til diasbille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a-DK"/>
          </a:p>
        </p:txBody>
      </p:sp>
      <p:sp>
        <p:nvSpPr>
          <p:cNvPr id="7" name="Pladsholder til dias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AD351F-9EDC-452F-B5FE-BFA7FD83A288}" type="slidenum">
              <a:rPr lang="da-DK" smtClean="0"/>
              <a:t>‹nr.›</a:t>
            </a:fld>
            <a:endParaRPr lang="da-DK"/>
          </a:p>
        </p:txBody>
      </p:sp>
    </p:spTree>
    <p:extLst>
      <p:ext uri="{BB962C8B-B14F-4D97-AF65-F5344CB8AC3E}">
        <p14:creationId xmlns:p14="http://schemas.microsoft.com/office/powerpoint/2010/main" val="4159575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fld id="{44AD351F-9EDC-452F-B5FE-BFA7FD83A288}" type="slidenum">
              <a:rPr lang="da-DK" smtClean="0"/>
              <a:t>1</a:t>
            </a:fld>
            <a:endParaRPr lang="da-DK"/>
          </a:p>
        </p:txBody>
      </p:sp>
    </p:spTree>
    <p:extLst>
      <p:ext uri="{BB962C8B-B14F-4D97-AF65-F5344CB8AC3E}">
        <p14:creationId xmlns:p14="http://schemas.microsoft.com/office/powerpoint/2010/main" val="2027126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sz="1200" dirty="0"/>
          </a:p>
        </p:txBody>
      </p:sp>
      <p:sp>
        <p:nvSpPr>
          <p:cNvPr id="4" name="Pladsholder til diasnummer 3"/>
          <p:cNvSpPr>
            <a:spLocks noGrp="1"/>
          </p:cNvSpPr>
          <p:nvPr>
            <p:ph type="sldNum" sz="quarter" idx="10"/>
          </p:nvPr>
        </p:nvSpPr>
        <p:spPr/>
        <p:txBody>
          <a:bodyPr/>
          <a:lstStyle/>
          <a:p>
            <a:fld id="{44AD351F-9EDC-452F-B5FE-BFA7FD83A288}" type="slidenum">
              <a:rPr lang="da-DK" smtClean="0"/>
              <a:t>10</a:t>
            </a:fld>
            <a:endParaRPr lang="da-DK"/>
          </a:p>
        </p:txBody>
      </p:sp>
    </p:spTree>
    <p:extLst>
      <p:ext uri="{BB962C8B-B14F-4D97-AF65-F5344CB8AC3E}">
        <p14:creationId xmlns:p14="http://schemas.microsoft.com/office/powerpoint/2010/main" val="3534548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fld id="{44AD351F-9EDC-452F-B5FE-BFA7FD83A288}" type="slidenum">
              <a:rPr lang="da-DK" smtClean="0"/>
              <a:t>12</a:t>
            </a:fld>
            <a:endParaRPr lang="da-DK"/>
          </a:p>
        </p:txBody>
      </p:sp>
    </p:spTree>
    <p:extLst>
      <p:ext uri="{BB962C8B-B14F-4D97-AF65-F5344CB8AC3E}">
        <p14:creationId xmlns:p14="http://schemas.microsoft.com/office/powerpoint/2010/main" val="903537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z="1200" dirty="0"/>
              <a:t>Informationssikkerhed handler om at sikre, at personoplysninger ikke kommer i forkerte hænder.</a:t>
            </a:r>
          </a:p>
          <a:p>
            <a:endParaRPr lang="da-DK" sz="1200" dirty="0"/>
          </a:p>
          <a:p>
            <a:r>
              <a:rPr lang="da-DK" sz="1200" dirty="0"/>
              <a:t>Informationssikkerhed gælder ikke kun digitale kanaler: Både digitale og fysiske data skal beskyttes.</a:t>
            </a:r>
          </a:p>
          <a:p>
            <a:endParaRPr lang="da-DK" sz="1200" dirty="0"/>
          </a:p>
          <a:p>
            <a:endParaRPr lang="da-DK" dirty="0"/>
          </a:p>
        </p:txBody>
      </p:sp>
      <p:sp>
        <p:nvSpPr>
          <p:cNvPr id="4" name="Pladsholder til diasnummer 3"/>
          <p:cNvSpPr>
            <a:spLocks noGrp="1"/>
          </p:cNvSpPr>
          <p:nvPr>
            <p:ph type="sldNum" sz="quarter" idx="10"/>
          </p:nvPr>
        </p:nvSpPr>
        <p:spPr/>
        <p:txBody>
          <a:bodyPr/>
          <a:lstStyle/>
          <a:p>
            <a:fld id="{44AD351F-9EDC-452F-B5FE-BFA7FD83A288}" type="slidenum">
              <a:rPr lang="da-DK" smtClean="0"/>
              <a:t>2</a:t>
            </a:fld>
            <a:endParaRPr lang="da-DK"/>
          </a:p>
        </p:txBody>
      </p:sp>
    </p:spTree>
    <p:extLst>
      <p:ext uri="{BB962C8B-B14F-4D97-AF65-F5344CB8AC3E}">
        <p14:creationId xmlns:p14="http://schemas.microsoft.com/office/powerpoint/2010/main" val="376070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fld id="{44AD351F-9EDC-452F-B5FE-BFA7FD83A288}" type="slidenum">
              <a:rPr lang="da-DK" smtClean="0"/>
              <a:t>3</a:t>
            </a:fld>
            <a:endParaRPr lang="da-DK"/>
          </a:p>
        </p:txBody>
      </p:sp>
    </p:spTree>
    <p:extLst>
      <p:ext uri="{BB962C8B-B14F-4D97-AF65-F5344CB8AC3E}">
        <p14:creationId xmlns:p14="http://schemas.microsoft.com/office/powerpoint/2010/main" val="1645602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sz="1200" kern="1200" dirty="0">
                <a:solidFill>
                  <a:schemeClr val="tx1"/>
                </a:solidFill>
                <a:effectLst/>
                <a:latin typeface="+mn-lt"/>
                <a:ea typeface="+mn-ea"/>
                <a:cs typeface="+mn-cs"/>
              </a:rPr>
              <a:t>Som offentligt ansat har du ansvar for behandling af personoplysninger om den enkelte elev. </a:t>
            </a:r>
          </a:p>
          <a:p>
            <a:endParaRPr lang="da-DK" dirty="0"/>
          </a:p>
          <a:p>
            <a:pPr marL="0" marR="0" indent="0" algn="l" defTabSz="914400" rtl="0" eaLnBrk="1" fontAlgn="auto" latinLnBrk="0" hangingPunct="1">
              <a:lnSpc>
                <a:spcPct val="100000"/>
              </a:lnSpc>
              <a:spcBef>
                <a:spcPts val="0"/>
              </a:spcBef>
              <a:spcAft>
                <a:spcPts val="0"/>
              </a:spcAft>
              <a:buClrTx/>
              <a:buSzTx/>
              <a:buFontTx/>
              <a:buNone/>
              <a:tabLst/>
              <a:defRPr/>
            </a:pPr>
            <a:r>
              <a:rPr lang="da-DK" sz="1200" kern="1200" dirty="0">
                <a:solidFill>
                  <a:schemeClr val="tx1"/>
                </a:solidFill>
                <a:effectLst/>
                <a:latin typeface="+mn-lt"/>
                <a:ea typeface="+mn-ea"/>
                <a:cs typeface="+mn-cs"/>
              </a:rPr>
              <a:t>Vi kan ikke arbejde,</a:t>
            </a:r>
            <a:r>
              <a:rPr lang="da-DK" sz="1200" kern="1200" baseline="0" dirty="0">
                <a:solidFill>
                  <a:schemeClr val="tx1"/>
                </a:solidFill>
                <a:effectLst/>
                <a:latin typeface="+mn-lt"/>
                <a:ea typeface="+mn-ea"/>
                <a:cs typeface="+mn-cs"/>
              </a:rPr>
              <a:t> hvis vi ikke har adgang til </a:t>
            </a:r>
            <a:r>
              <a:rPr lang="da-DK" sz="1200" kern="1200" dirty="0">
                <a:solidFill>
                  <a:schemeClr val="tx1"/>
                </a:solidFill>
                <a:effectLst/>
                <a:latin typeface="+mn-lt"/>
                <a:ea typeface="+mn-ea"/>
                <a:cs typeface="+mn-cs"/>
              </a:rPr>
              <a:t>systemer og data.</a:t>
            </a:r>
          </a:p>
          <a:p>
            <a:pPr marL="0" marR="0" indent="0" algn="l" defTabSz="914400" rtl="0" eaLnBrk="1" fontAlgn="auto" latinLnBrk="0" hangingPunct="1">
              <a:lnSpc>
                <a:spcPct val="100000"/>
              </a:lnSpc>
              <a:spcBef>
                <a:spcPts val="0"/>
              </a:spcBef>
              <a:spcAft>
                <a:spcPts val="0"/>
              </a:spcAft>
              <a:buClrTx/>
              <a:buSzTx/>
              <a:buFontTx/>
              <a:buNone/>
              <a:tabLst/>
              <a:defRPr/>
            </a:pPr>
            <a:endParaRPr lang="da-DK"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a-DK" sz="1200" kern="1200" dirty="0">
                <a:solidFill>
                  <a:schemeClr val="tx1"/>
                </a:solidFill>
                <a:effectLst/>
                <a:latin typeface="+mn-lt"/>
                <a:ea typeface="+mn-ea"/>
                <a:cs typeface="+mn-cs"/>
              </a:rPr>
              <a:t>Derfor er det vigtigt, at I alle ved, hvordan vi skal undgå, at</a:t>
            </a:r>
            <a:r>
              <a:rPr lang="da-DK" sz="1200" kern="1200" baseline="0" dirty="0">
                <a:solidFill>
                  <a:schemeClr val="tx1"/>
                </a:solidFill>
                <a:effectLst/>
                <a:latin typeface="+mn-lt"/>
                <a:ea typeface="+mn-ea"/>
                <a:cs typeface="+mn-cs"/>
              </a:rPr>
              <a:t> personoplysninger ikke kommer i forkerte hænder.</a:t>
            </a:r>
            <a:endParaRPr lang="da-DK" sz="1200" kern="1200" dirty="0">
              <a:solidFill>
                <a:schemeClr val="tx1"/>
              </a:solidFill>
              <a:effectLst/>
              <a:latin typeface="+mn-lt"/>
              <a:ea typeface="+mn-ea"/>
              <a:cs typeface="+mn-cs"/>
            </a:endParaRPr>
          </a:p>
        </p:txBody>
      </p:sp>
      <p:sp>
        <p:nvSpPr>
          <p:cNvPr id="4" name="Pladsholder til diasnummer 3"/>
          <p:cNvSpPr>
            <a:spLocks noGrp="1"/>
          </p:cNvSpPr>
          <p:nvPr>
            <p:ph type="sldNum" sz="quarter" idx="10"/>
          </p:nvPr>
        </p:nvSpPr>
        <p:spPr/>
        <p:txBody>
          <a:bodyPr/>
          <a:lstStyle/>
          <a:p>
            <a:fld id="{44AD351F-9EDC-452F-B5FE-BFA7FD83A288}" type="slidenum">
              <a:rPr lang="da-DK" smtClean="0"/>
              <a:t>4</a:t>
            </a:fld>
            <a:endParaRPr lang="da-DK"/>
          </a:p>
        </p:txBody>
      </p:sp>
    </p:spTree>
    <p:extLst>
      <p:ext uri="{BB962C8B-B14F-4D97-AF65-F5344CB8AC3E}">
        <p14:creationId xmlns:p14="http://schemas.microsoft.com/office/powerpoint/2010/main" val="920880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endParaRPr lang="da-DK"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a-DK" sz="1200" kern="1200" dirty="0">
                <a:solidFill>
                  <a:schemeClr val="tx1"/>
                </a:solidFill>
                <a:effectLst/>
                <a:latin typeface="+mn-lt"/>
                <a:ea typeface="+mn-ea"/>
                <a:cs typeface="+mn-cs"/>
              </a:rPr>
              <a:t>Hvad</a:t>
            </a:r>
            <a:r>
              <a:rPr lang="da-DK" sz="1200" kern="1200" baseline="0" dirty="0">
                <a:solidFill>
                  <a:schemeClr val="tx1"/>
                </a:solidFill>
                <a:effectLst/>
                <a:latin typeface="+mn-lt"/>
                <a:ea typeface="+mn-ea"/>
                <a:cs typeface="+mn-cs"/>
              </a:rPr>
              <a:t> er følsomme personoplysninger? </a:t>
            </a:r>
            <a:r>
              <a:rPr lang="da-DK" sz="1200" kern="1200" baseline="0" dirty="0">
                <a:solidFill>
                  <a:srgbClr val="FF0000"/>
                </a:solidFill>
                <a:effectLst/>
                <a:latin typeface="+mn-lt"/>
                <a:ea typeface="+mn-ea"/>
                <a:cs typeface="+mn-cs"/>
              </a:rPr>
              <a:t>[INDSÆT EVT. SELV KONKRETE EKSEMPLER FRA DIN SKOLE]</a:t>
            </a:r>
            <a:endParaRPr lang="da-DK" sz="1200" kern="1200" baseline="0" dirty="0">
              <a:solidFill>
                <a:schemeClr val="tx1"/>
              </a:solidFill>
              <a:effectLst/>
              <a:latin typeface="+mn-lt"/>
              <a:ea typeface="+mn-ea"/>
              <a:cs typeface="+mn-cs"/>
            </a:endParaRPr>
          </a:p>
          <a:p>
            <a:pPr marL="0" lvl="0" indent="0">
              <a:buFont typeface="Arial" panose="020B0604020202020204" pitchFamily="34" charset="0"/>
              <a:buNone/>
            </a:pPr>
            <a:endParaRPr lang="da-DK" sz="1200" kern="1200" baseline="0" dirty="0">
              <a:solidFill>
                <a:schemeClr val="tx1"/>
              </a:solidFill>
              <a:effectLst/>
              <a:latin typeface="+mn-lt"/>
              <a:ea typeface="+mn-ea"/>
              <a:cs typeface="+mn-cs"/>
            </a:endParaRPr>
          </a:p>
          <a:p>
            <a:pPr marL="0" indent="0">
              <a:buNone/>
            </a:pPr>
            <a:r>
              <a:rPr lang="da-DK" sz="1200" b="1" dirty="0"/>
              <a:t>Personoplysninger:</a:t>
            </a:r>
          </a:p>
          <a:p>
            <a:pPr marL="0" indent="0">
              <a:buNone/>
            </a:pPr>
            <a:r>
              <a:rPr lang="da-DK" sz="1200" dirty="0"/>
              <a:t>Fx navn, adresse, fødselsdato, cpr-nummer, eksamen, skat, gæld, sygedage, økonomi, stilling, familieforhold. Cpr-nummer skal dog behandles som følsomme personoplysninger</a:t>
            </a:r>
          </a:p>
          <a:p>
            <a:pPr marL="0" indent="0">
              <a:buNone/>
            </a:pPr>
            <a:r>
              <a:rPr lang="da-DK" sz="1200" dirty="0"/>
              <a:t/>
            </a:r>
            <a:br>
              <a:rPr lang="da-DK" sz="1200" dirty="0"/>
            </a:br>
            <a:r>
              <a:rPr lang="da-DK" sz="1200" b="1" dirty="0"/>
              <a:t>Følsomme personoplysninger:</a:t>
            </a:r>
            <a:endParaRPr lang="da-DK" sz="1200" dirty="0"/>
          </a:p>
          <a:p>
            <a:pPr marL="0" indent="0">
              <a:buNone/>
            </a:pPr>
            <a:r>
              <a:rPr lang="da-DK" sz="1200" dirty="0"/>
              <a:t>Fx sociale problemer, race, politisk eller religiøs overbevisning, sygdomsforløb, diagnoser, seksualitet, fagforeningstilknytning, genetiske data</a:t>
            </a:r>
          </a:p>
          <a:p>
            <a:pPr marL="0" indent="0">
              <a:buNone/>
            </a:pPr>
            <a:endParaRPr lang="da-DK" sz="1200" dirty="0"/>
          </a:p>
          <a:p>
            <a:pPr marL="0" indent="0">
              <a:buNone/>
            </a:pPr>
            <a:r>
              <a:rPr lang="da-DK" sz="1200" dirty="0"/>
              <a:t>Cpr-nummer skal dog</a:t>
            </a:r>
            <a:r>
              <a:rPr lang="da-DK" sz="1200" baseline="0" dirty="0"/>
              <a:t> sendes krypteret på lige fod med følsomme personoplysninger.</a:t>
            </a:r>
            <a:endParaRPr lang="da-DK" sz="1200" dirty="0"/>
          </a:p>
        </p:txBody>
      </p:sp>
      <p:sp>
        <p:nvSpPr>
          <p:cNvPr id="4" name="Pladsholder til diasnummer 3"/>
          <p:cNvSpPr>
            <a:spLocks noGrp="1"/>
          </p:cNvSpPr>
          <p:nvPr>
            <p:ph type="sldNum" sz="quarter" idx="10"/>
          </p:nvPr>
        </p:nvSpPr>
        <p:spPr/>
        <p:txBody>
          <a:bodyPr/>
          <a:lstStyle/>
          <a:p>
            <a:fld id="{44AD351F-9EDC-452F-B5FE-BFA7FD83A288}" type="slidenum">
              <a:rPr lang="da-DK" smtClean="0"/>
              <a:t>5</a:t>
            </a:fld>
            <a:endParaRPr lang="da-DK"/>
          </a:p>
        </p:txBody>
      </p:sp>
    </p:spTree>
    <p:extLst>
      <p:ext uri="{BB962C8B-B14F-4D97-AF65-F5344CB8AC3E}">
        <p14:creationId xmlns:p14="http://schemas.microsoft.com/office/powerpoint/2010/main" val="1820458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endParaRPr lang="da-DK"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a-DK" sz="1200" kern="1200" dirty="0">
                <a:solidFill>
                  <a:schemeClr val="tx1"/>
                </a:solidFill>
                <a:effectLst/>
                <a:latin typeface="+mn-lt"/>
                <a:ea typeface="+mn-ea"/>
                <a:cs typeface="+mn-cs"/>
              </a:rPr>
              <a:t>Hvad</a:t>
            </a:r>
            <a:r>
              <a:rPr lang="da-DK" sz="1200" kern="1200" baseline="0" dirty="0">
                <a:solidFill>
                  <a:schemeClr val="tx1"/>
                </a:solidFill>
                <a:effectLst/>
                <a:latin typeface="+mn-lt"/>
                <a:ea typeface="+mn-ea"/>
                <a:cs typeface="+mn-cs"/>
              </a:rPr>
              <a:t> er følsomme personoplysninger? </a:t>
            </a:r>
            <a:r>
              <a:rPr lang="da-DK" sz="1200" kern="1200" baseline="0" dirty="0">
                <a:solidFill>
                  <a:srgbClr val="FF0000"/>
                </a:solidFill>
                <a:effectLst/>
                <a:latin typeface="+mn-lt"/>
                <a:ea typeface="+mn-ea"/>
                <a:cs typeface="+mn-cs"/>
              </a:rPr>
              <a:t>[INDSÆT EVT. SELV KONKRETE EKSEMPLER FRA DIN SKOLE]</a:t>
            </a:r>
            <a:endParaRPr lang="da-DK" sz="1200" kern="1200" baseline="0" dirty="0">
              <a:solidFill>
                <a:schemeClr val="tx1"/>
              </a:solidFill>
              <a:effectLst/>
              <a:latin typeface="+mn-lt"/>
              <a:ea typeface="+mn-ea"/>
              <a:cs typeface="+mn-cs"/>
            </a:endParaRPr>
          </a:p>
          <a:p>
            <a:pPr marL="0" lvl="0" indent="0">
              <a:buFont typeface="Arial" panose="020B0604020202020204" pitchFamily="34" charset="0"/>
              <a:buNone/>
            </a:pPr>
            <a:endParaRPr lang="da-DK" sz="1200" kern="1200" baseline="0" dirty="0">
              <a:solidFill>
                <a:schemeClr val="tx1"/>
              </a:solidFill>
              <a:effectLst/>
              <a:latin typeface="+mn-lt"/>
              <a:ea typeface="+mn-ea"/>
              <a:cs typeface="+mn-cs"/>
            </a:endParaRPr>
          </a:p>
          <a:p>
            <a:pPr marL="0" indent="0">
              <a:buNone/>
            </a:pPr>
            <a:r>
              <a:rPr lang="da-DK" sz="1200" b="1" dirty="0"/>
              <a:t>Personoplysninger:</a:t>
            </a:r>
          </a:p>
          <a:p>
            <a:pPr marL="0" indent="0">
              <a:buNone/>
            </a:pPr>
            <a:r>
              <a:rPr lang="da-DK" sz="1200" dirty="0"/>
              <a:t>Fx navn, adresse, fødselsdato, CPR.nr., eksamen, skat, gæld, sygedage, økonomi, stilling, familieforhold</a:t>
            </a:r>
          </a:p>
          <a:p>
            <a:pPr marL="0" indent="0">
              <a:buNone/>
            </a:pPr>
            <a:r>
              <a:rPr lang="da-DK" sz="1200" dirty="0"/>
              <a:t/>
            </a:r>
            <a:br>
              <a:rPr lang="da-DK" sz="1200" dirty="0"/>
            </a:br>
            <a:r>
              <a:rPr lang="da-DK" sz="1200" b="1" dirty="0"/>
              <a:t>Følsomme personoplysninger:</a:t>
            </a:r>
            <a:endParaRPr lang="da-DK" sz="1200" dirty="0"/>
          </a:p>
          <a:p>
            <a:pPr marL="0" indent="0">
              <a:buNone/>
            </a:pPr>
            <a:r>
              <a:rPr lang="da-DK" sz="1200" dirty="0"/>
              <a:t>Fx sociale problemer, race, politisk eller religiøs overbevisning, sygdomsforløb, diagnoser, seksualitet, fagforeningstilknytning, genetiske data</a:t>
            </a:r>
          </a:p>
          <a:p>
            <a:pPr marL="0" indent="0">
              <a:buNone/>
            </a:pPr>
            <a:endParaRPr lang="da-DK" sz="1200" dirty="0"/>
          </a:p>
          <a:p>
            <a:pPr marL="0" indent="0">
              <a:buNone/>
            </a:pPr>
            <a:r>
              <a:rPr lang="da-DK" sz="1200" dirty="0"/>
              <a:t>CPR. Skal dog</a:t>
            </a:r>
            <a:r>
              <a:rPr lang="da-DK" sz="1200" baseline="0" dirty="0"/>
              <a:t> sendes krypteret på lige fod med følsomme personoplysninger.</a:t>
            </a:r>
            <a:endParaRPr lang="da-DK" sz="1200" dirty="0"/>
          </a:p>
        </p:txBody>
      </p:sp>
      <p:sp>
        <p:nvSpPr>
          <p:cNvPr id="4" name="Pladsholder til diasnummer 3"/>
          <p:cNvSpPr>
            <a:spLocks noGrp="1"/>
          </p:cNvSpPr>
          <p:nvPr>
            <p:ph type="sldNum" sz="quarter" idx="10"/>
          </p:nvPr>
        </p:nvSpPr>
        <p:spPr/>
        <p:txBody>
          <a:bodyPr/>
          <a:lstStyle/>
          <a:p>
            <a:fld id="{44AD351F-9EDC-452F-B5FE-BFA7FD83A288}" type="slidenum">
              <a:rPr lang="da-DK" smtClean="0"/>
              <a:t>6</a:t>
            </a:fld>
            <a:endParaRPr lang="da-DK"/>
          </a:p>
        </p:txBody>
      </p:sp>
    </p:spTree>
    <p:extLst>
      <p:ext uri="{BB962C8B-B14F-4D97-AF65-F5344CB8AC3E}">
        <p14:creationId xmlns:p14="http://schemas.microsoft.com/office/powerpoint/2010/main" val="3408072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200" kern="1200" baseline="0" dirty="0">
                <a:solidFill>
                  <a:srgbClr val="FF0000"/>
                </a:solidFill>
                <a:effectLst/>
                <a:latin typeface="+mn-lt"/>
                <a:ea typeface="+mn-ea"/>
                <a:cs typeface="+mn-cs"/>
              </a:rPr>
              <a:t>]</a:t>
            </a:r>
            <a:endParaRPr lang="da-DK" sz="1200" kern="1200" dirty="0">
              <a:solidFill>
                <a:srgbClr val="FF0000"/>
              </a:solidFill>
              <a:effectLst/>
              <a:latin typeface="+mn-lt"/>
              <a:ea typeface="+mn-ea"/>
              <a:cs typeface="+mn-cs"/>
            </a:endParaRPr>
          </a:p>
        </p:txBody>
      </p:sp>
      <p:sp>
        <p:nvSpPr>
          <p:cNvPr id="4" name="Pladsholder til diasnummer 3"/>
          <p:cNvSpPr>
            <a:spLocks noGrp="1"/>
          </p:cNvSpPr>
          <p:nvPr>
            <p:ph type="sldNum" sz="quarter" idx="10"/>
          </p:nvPr>
        </p:nvSpPr>
        <p:spPr/>
        <p:txBody>
          <a:bodyPr/>
          <a:lstStyle/>
          <a:p>
            <a:fld id="{44AD351F-9EDC-452F-B5FE-BFA7FD83A288}" type="slidenum">
              <a:rPr lang="da-DK" smtClean="0"/>
              <a:t>7</a:t>
            </a:fld>
            <a:endParaRPr lang="da-DK"/>
          </a:p>
        </p:txBody>
      </p:sp>
    </p:spTree>
    <p:extLst>
      <p:ext uri="{BB962C8B-B14F-4D97-AF65-F5344CB8AC3E}">
        <p14:creationId xmlns:p14="http://schemas.microsoft.com/office/powerpoint/2010/main" val="310443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sz="1100" dirty="0"/>
          </a:p>
          <a:p>
            <a:r>
              <a:rPr lang="da-DK" sz="1200" dirty="0"/>
              <a:t>Du må kun videregive følsomme personoplysninger til dem, de er relevante for.</a:t>
            </a:r>
          </a:p>
          <a:p>
            <a:endParaRPr lang="da-DK" sz="1200" dirty="0"/>
          </a:p>
          <a:p>
            <a:pPr lvl="0"/>
            <a:r>
              <a:rPr lang="da-DK" sz="1200" dirty="0"/>
              <a:t>Brug altid en sikker, krypteret kanal som fx Digital Post eller </a:t>
            </a:r>
            <a:r>
              <a:rPr lang="da-DK" sz="1200" dirty="0" smtClean="0"/>
              <a:t>Aula, </a:t>
            </a:r>
            <a:r>
              <a:rPr lang="da-DK" sz="1200" dirty="0"/>
              <a:t>hvis du skal sende følsomme oplysninger (fx CPR.nr., politisk overbevisning eller helbredsoplysninger). Brug aldrig almindelig e-mail, sms eller opkald.</a:t>
            </a:r>
          </a:p>
          <a:p>
            <a:endParaRPr lang="da-DK" sz="1200" dirty="0"/>
          </a:p>
          <a:p>
            <a:r>
              <a:rPr lang="da-DK" sz="1200" dirty="0"/>
              <a:t>Bed også elever, forældre og kolleger om at sende følsomme personoplysninger (fx en mail med et CPR.nr.), via et sikkert system fx Digital Post eller </a:t>
            </a:r>
            <a:r>
              <a:rPr lang="da-DK" sz="1200" dirty="0" smtClean="0"/>
              <a:t>Aula.</a:t>
            </a:r>
            <a:endParaRPr lang="da-DK" sz="1200" dirty="0"/>
          </a:p>
          <a:p>
            <a:pPr marL="171450" lvl="0" indent="-171450"/>
            <a:endParaRPr lang="da-DK" sz="1200" dirty="0"/>
          </a:p>
          <a:p>
            <a:pPr marL="171450" indent="-171450"/>
            <a:r>
              <a:rPr lang="da-DK" sz="1200" dirty="0"/>
              <a:t>I forberedelses- og klasselokaler kan følsomme personoplysninger let slippe ud. Husk derfor at logge af din bruger på fællescomputeren, når du forlader den (også for at hente kaffe). Hent hurtigt dokumenter med personoplysninger fra printeren, og husk, at egne papirer og gule lapper med noter skal låses inde eller makuleres. Tal ikke med forældre om følsomme personoplysninger i et lokale, hvor andre er tilstede. </a:t>
            </a:r>
          </a:p>
        </p:txBody>
      </p:sp>
      <p:sp>
        <p:nvSpPr>
          <p:cNvPr id="4" name="Pladsholder til diasnummer 3"/>
          <p:cNvSpPr>
            <a:spLocks noGrp="1"/>
          </p:cNvSpPr>
          <p:nvPr>
            <p:ph type="sldNum" sz="quarter" idx="10"/>
          </p:nvPr>
        </p:nvSpPr>
        <p:spPr/>
        <p:txBody>
          <a:bodyPr/>
          <a:lstStyle/>
          <a:p>
            <a:fld id="{44AD351F-9EDC-452F-B5FE-BFA7FD83A288}" type="slidenum">
              <a:rPr lang="da-DK" smtClean="0"/>
              <a:t>8</a:t>
            </a:fld>
            <a:endParaRPr lang="da-DK"/>
          </a:p>
        </p:txBody>
      </p:sp>
    </p:spTree>
    <p:extLst>
      <p:ext uri="{BB962C8B-B14F-4D97-AF65-F5344CB8AC3E}">
        <p14:creationId xmlns:p14="http://schemas.microsoft.com/office/powerpoint/2010/main" val="3534548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indent="0">
              <a:buNone/>
            </a:pPr>
            <a:endParaRPr lang="da-DK" sz="1200" kern="1200" dirty="0">
              <a:solidFill>
                <a:schemeClr val="tx1"/>
              </a:solidFill>
              <a:effectLst/>
              <a:latin typeface="+mn-lt"/>
              <a:ea typeface="+mn-ea"/>
              <a:cs typeface="+mn-cs"/>
            </a:endParaRPr>
          </a:p>
        </p:txBody>
      </p:sp>
      <p:sp>
        <p:nvSpPr>
          <p:cNvPr id="4" name="Pladsholder til diasnummer 3"/>
          <p:cNvSpPr>
            <a:spLocks noGrp="1"/>
          </p:cNvSpPr>
          <p:nvPr>
            <p:ph type="sldNum" sz="quarter" idx="10"/>
          </p:nvPr>
        </p:nvSpPr>
        <p:spPr/>
        <p:txBody>
          <a:bodyPr/>
          <a:lstStyle/>
          <a:p>
            <a:fld id="{44AD351F-9EDC-452F-B5FE-BFA7FD83A288}" type="slidenum">
              <a:rPr lang="da-DK" smtClean="0"/>
              <a:t>9</a:t>
            </a:fld>
            <a:endParaRPr lang="da-DK"/>
          </a:p>
        </p:txBody>
      </p:sp>
    </p:spTree>
    <p:extLst>
      <p:ext uri="{BB962C8B-B14F-4D97-AF65-F5344CB8AC3E}">
        <p14:creationId xmlns:p14="http://schemas.microsoft.com/office/powerpoint/2010/main" val="3534548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A9DE21-31BB-4DBE-9888-2CF2E60D4363}"/>
              </a:ext>
            </a:extLst>
          </p:cNvPr>
          <p:cNvSpPr>
            <a:spLocks noGrp="1"/>
          </p:cNvSpPr>
          <p:nvPr>
            <p:ph type="ctrTitle"/>
          </p:nvPr>
        </p:nvSpPr>
        <p:spPr>
          <a:xfrm>
            <a:off x="1524000" y="1122363"/>
            <a:ext cx="9144000" cy="2387600"/>
          </a:xfrm>
        </p:spPr>
        <p:txBody>
          <a:bodyPr anchor="b"/>
          <a:lstStyle>
            <a:lvl1pPr algn="ctr">
              <a:defRPr sz="6000"/>
            </a:lvl1pPr>
          </a:lstStyle>
          <a:p>
            <a:r>
              <a:rPr lang="da-DK"/>
              <a:t>Click to edit Master title style</a:t>
            </a:r>
            <a:endParaRPr lang="da-DK" dirty="0"/>
          </a:p>
        </p:txBody>
      </p:sp>
      <p:sp>
        <p:nvSpPr>
          <p:cNvPr id="3" name="Subtitle 2">
            <a:extLst>
              <a:ext uri="{FF2B5EF4-FFF2-40B4-BE49-F238E27FC236}">
                <a16:creationId xmlns:a16="http://schemas.microsoft.com/office/drawing/2014/main" xmlns="" id="{5A8903FC-0C5E-4B8E-9C42-D31A261A66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Click to edit Master subtitle style</a:t>
            </a:r>
            <a:endParaRPr lang="da-DK" dirty="0"/>
          </a:p>
        </p:txBody>
      </p:sp>
      <p:sp>
        <p:nvSpPr>
          <p:cNvPr id="4" name="Date Placeholder 3">
            <a:extLst>
              <a:ext uri="{FF2B5EF4-FFF2-40B4-BE49-F238E27FC236}">
                <a16:creationId xmlns:a16="http://schemas.microsoft.com/office/drawing/2014/main" xmlns="" id="{04B4DF25-B191-439A-9D53-FE20C425E204}"/>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5" name="Footer Placeholder 4">
            <a:extLst>
              <a:ext uri="{FF2B5EF4-FFF2-40B4-BE49-F238E27FC236}">
                <a16:creationId xmlns:a16="http://schemas.microsoft.com/office/drawing/2014/main" xmlns="" id="{7CE8FD13-4286-4A2B-85F1-F921DA4860F3}"/>
              </a:ext>
            </a:extLst>
          </p:cNvPr>
          <p:cNvSpPr>
            <a:spLocks noGrp="1"/>
          </p:cNvSpPr>
          <p:nvPr>
            <p:ph type="ftr" sz="quarter" idx="11"/>
          </p:nvPr>
        </p:nvSpPr>
        <p:spPr/>
        <p:txBody>
          <a:bodyPr/>
          <a:lstStyle/>
          <a:p>
            <a:endParaRPr lang="da-DK" dirty="0"/>
          </a:p>
        </p:txBody>
      </p:sp>
      <p:sp>
        <p:nvSpPr>
          <p:cNvPr id="6" name="Slide Number Placeholder 5">
            <a:extLst>
              <a:ext uri="{FF2B5EF4-FFF2-40B4-BE49-F238E27FC236}">
                <a16:creationId xmlns:a16="http://schemas.microsoft.com/office/drawing/2014/main" xmlns="" id="{9750ED3C-2F24-474D-B9D9-7DD3AC17310C}"/>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672770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7B7F00-885D-41D7-82A6-673F096AE41D}"/>
              </a:ext>
            </a:extLst>
          </p:cNvPr>
          <p:cNvSpPr>
            <a:spLocks noGrp="1"/>
          </p:cNvSpPr>
          <p:nvPr>
            <p:ph type="title"/>
          </p:nvPr>
        </p:nvSpPr>
        <p:spPr/>
        <p:txBody>
          <a:bodyPr/>
          <a:lstStyle/>
          <a:p>
            <a:r>
              <a:rPr lang="da-DK"/>
              <a:t>Click to edit Master title style</a:t>
            </a:r>
            <a:endParaRPr lang="da-DK" dirty="0"/>
          </a:p>
        </p:txBody>
      </p:sp>
      <p:sp>
        <p:nvSpPr>
          <p:cNvPr id="3" name="Vertical Text Placeholder 2">
            <a:extLst>
              <a:ext uri="{FF2B5EF4-FFF2-40B4-BE49-F238E27FC236}">
                <a16:creationId xmlns:a16="http://schemas.microsoft.com/office/drawing/2014/main" xmlns="" id="{0271BF64-F7B4-42EE-A974-FA2948C50939}"/>
              </a:ext>
            </a:extLst>
          </p:cNvPr>
          <p:cNvSpPr>
            <a:spLocks noGrp="1"/>
          </p:cNvSpPr>
          <p:nvPr>
            <p:ph type="body" orient="vert" idx="1"/>
          </p:nvPr>
        </p:nvSpPr>
        <p:spPr/>
        <p:txBody>
          <a:bodyPr vert="eaVert"/>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4" name="Date Placeholder 3">
            <a:extLst>
              <a:ext uri="{FF2B5EF4-FFF2-40B4-BE49-F238E27FC236}">
                <a16:creationId xmlns:a16="http://schemas.microsoft.com/office/drawing/2014/main" xmlns="" id="{0924346E-3E93-4D5C-9DF7-D4F284A52F92}"/>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5" name="Footer Placeholder 4">
            <a:extLst>
              <a:ext uri="{FF2B5EF4-FFF2-40B4-BE49-F238E27FC236}">
                <a16:creationId xmlns:a16="http://schemas.microsoft.com/office/drawing/2014/main" xmlns="" id="{9F313AD5-FDE7-48AC-A6F7-D0F93A2E964C}"/>
              </a:ext>
            </a:extLst>
          </p:cNvPr>
          <p:cNvSpPr>
            <a:spLocks noGrp="1"/>
          </p:cNvSpPr>
          <p:nvPr>
            <p:ph type="ftr" sz="quarter" idx="11"/>
          </p:nvPr>
        </p:nvSpPr>
        <p:spPr/>
        <p:txBody>
          <a:bodyPr/>
          <a:lstStyle/>
          <a:p>
            <a:endParaRPr lang="da-DK" dirty="0"/>
          </a:p>
        </p:txBody>
      </p:sp>
      <p:sp>
        <p:nvSpPr>
          <p:cNvPr id="6" name="Slide Number Placeholder 5">
            <a:extLst>
              <a:ext uri="{FF2B5EF4-FFF2-40B4-BE49-F238E27FC236}">
                <a16:creationId xmlns:a16="http://schemas.microsoft.com/office/drawing/2014/main" xmlns="" id="{AE0DD3CE-386B-4ED2-97F4-EB8379BFFD26}"/>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2840712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0FF8E6B2-3314-47E0-816A-454E5290C848}"/>
              </a:ext>
            </a:extLst>
          </p:cNvPr>
          <p:cNvSpPr>
            <a:spLocks noGrp="1"/>
          </p:cNvSpPr>
          <p:nvPr>
            <p:ph type="title" orient="vert"/>
          </p:nvPr>
        </p:nvSpPr>
        <p:spPr>
          <a:xfrm>
            <a:off x="8724900" y="365125"/>
            <a:ext cx="2628900" cy="5811838"/>
          </a:xfrm>
        </p:spPr>
        <p:txBody>
          <a:bodyPr vert="eaVert"/>
          <a:lstStyle/>
          <a:p>
            <a:r>
              <a:rPr lang="da-DK"/>
              <a:t>Click to edit Master title style</a:t>
            </a:r>
            <a:endParaRPr lang="da-DK" dirty="0"/>
          </a:p>
        </p:txBody>
      </p:sp>
      <p:sp>
        <p:nvSpPr>
          <p:cNvPr id="3" name="Vertical Text Placeholder 2">
            <a:extLst>
              <a:ext uri="{FF2B5EF4-FFF2-40B4-BE49-F238E27FC236}">
                <a16:creationId xmlns:a16="http://schemas.microsoft.com/office/drawing/2014/main" xmlns="" id="{B58BB245-66D9-4C82-9A89-1E1EA98F2434}"/>
              </a:ext>
            </a:extLst>
          </p:cNvPr>
          <p:cNvSpPr>
            <a:spLocks noGrp="1"/>
          </p:cNvSpPr>
          <p:nvPr>
            <p:ph type="body" orient="vert" idx="1"/>
          </p:nvPr>
        </p:nvSpPr>
        <p:spPr>
          <a:xfrm>
            <a:off x="838200" y="365125"/>
            <a:ext cx="7734300" cy="5811838"/>
          </a:xfrm>
        </p:spPr>
        <p:txBody>
          <a:bodyPr vert="eaVert"/>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4" name="Date Placeholder 3">
            <a:extLst>
              <a:ext uri="{FF2B5EF4-FFF2-40B4-BE49-F238E27FC236}">
                <a16:creationId xmlns:a16="http://schemas.microsoft.com/office/drawing/2014/main" xmlns="" id="{91EABB0B-5BA4-47F8-818C-4724C16441FB}"/>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5" name="Footer Placeholder 4">
            <a:extLst>
              <a:ext uri="{FF2B5EF4-FFF2-40B4-BE49-F238E27FC236}">
                <a16:creationId xmlns:a16="http://schemas.microsoft.com/office/drawing/2014/main" xmlns="" id="{B25CF80F-FE8D-4694-AAB8-63C11A7C237F}"/>
              </a:ext>
            </a:extLst>
          </p:cNvPr>
          <p:cNvSpPr>
            <a:spLocks noGrp="1"/>
          </p:cNvSpPr>
          <p:nvPr>
            <p:ph type="ftr" sz="quarter" idx="11"/>
          </p:nvPr>
        </p:nvSpPr>
        <p:spPr/>
        <p:txBody>
          <a:bodyPr/>
          <a:lstStyle/>
          <a:p>
            <a:endParaRPr lang="da-DK" dirty="0"/>
          </a:p>
        </p:txBody>
      </p:sp>
      <p:sp>
        <p:nvSpPr>
          <p:cNvPr id="6" name="Slide Number Placeholder 5">
            <a:extLst>
              <a:ext uri="{FF2B5EF4-FFF2-40B4-BE49-F238E27FC236}">
                <a16:creationId xmlns:a16="http://schemas.microsoft.com/office/drawing/2014/main" xmlns="" id="{B27E5963-D398-4378-90D6-F5FC8F1FB500}"/>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2716488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7FBC06-630F-44EE-9C0C-B1E4DD52A396}"/>
              </a:ext>
            </a:extLst>
          </p:cNvPr>
          <p:cNvSpPr>
            <a:spLocks noGrp="1"/>
          </p:cNvSpPr>
          <p:nvPr>
            <p:ph type="title"/>
          </p:nvPr>
        </p:nvSpPr>
        <p:spPr/>
        <p:txBody>
          <a:bodyPr/>
          <a:lstStyle/>
          <a:p>
            <a:r>
              <a:rPr lang="da-DK"/>
              <a:t>Click to edit Master title style</a:t>
            </a:r>
            <a:endParaRPr lang="da-DK" dirty="0"/>
          </a:p>
        </p:txBody>
      </p:sp>
      <p:sp>
        <p:nvSpPr>
          <p:cNvPr id="3" name="Content Placeholder 2">
            <a:extLst>
              <a:ext uri="{FF2B5EF4-FFF2-40B4-BE49-F238E27FC236}">
                <a16:creationId xmlns:a16="http://schemas.microsoft.com/office/drawing/2014/main" xmlns="" id="{44E16A50-6951-44EB-BE3B-B87B42160AF6}"/>
              </a:ext>
            </a:extLst>
          </p:cNvPr>
          <p:cNvSpPr>
            <a:spLocks noGrp="1"/>
          </p:cNvSpPr>
          <p:nvPr>
            <p:ph idx="1"/>
          </p:nvPr>
        </p:nvSpPr>
        <p:spPr/>
        <p:txBody>
          <a:bodyPr/>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4" name="Date Placeholder 3">
            <a:extLst>
              <a:ext uri="{FF2B5EF4-FFF2-40B4-BE49-F238E27FC236}">
                <a16:creationId xmlns:a16="http://schemas.microsoft.com/office/drawing/2014/main" xmlns="" id="{1C628122-2A06-4170-AC67-1A4804EA6665}"/>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5" name="Footer Placeholder 4">
            <a:extLst>
              <a:ext uri="{FF2B5EF4-FFF2-40B4-BE49-F238E27FC236}">
                <a16:creationId xmlns:a16="http://schemas.microsoft.com/office/drawing/2014/main" xmlns="" id="{9A5E50F5-1862-4B33-8C2B-D61D76CFA288}"/>
              </a:ext>
            </a:extLst>
          </p:cNvPr>
          <p:cNvSpPr>
            <a:spLocks noGrp="1"/>
          </p:cNvSpPr>
          <p:nvPr>
            <p:ph type="ftr" sz="quarter" idx="11"/>
          </p:nvPr>
        </p:nvSpPr>
        <p:spPr/>
        <p:txBody>
          <a:bodyPr/>
          <a:lstStyle/>
          <a:p>
            <a:endParaRPr lang="da-DK" dirty="0"/>
          </a:p>
        </p:txBody>
      </p:sp>
      <p:sp>
        <p:nvSpPr>
          <p:cNvPr id="6" name="Slide Number Placeholder 5">
            <a:extLst>
              <a:ext uri="{FF2B5EF4-FFF2-40B4-BE49-F238E27FC236}">
                <a16:creationId xmlns:a16="http://schemas.microsoft.com/office/drawing/2014/main" xmlns="" id="{84468C3E-6385-46DF-ABAB-6C045B7878B2}"/>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3834596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72609B-4D73-4185-80B0-1BF3E0A20F36}"/>
              </a:ext>
            </a:extLst>
          </p:cNvPr>
          <p:cNvSpPr>
            <a:spLocks noGrp="1"/>
          </p:cNvSpPr>
          <p:nvPr>
            <p:ph type="title"/>
          </p:nvPr>
        </p:nvSpPr>
        <p:spPr>
          <a:xfrm>
            <a:off x="831850" y="1709738"/>
            <a:ext cx="10515600" cy="2852737"/>
          </a:xfrm>
        </p:spPr>
        <p:txBody>
          <a:bodyPr anchor="b"/>
          <a:lstStyle>
            <a:lvl1pPr>
              <a:defRPr sz="6000"/>
            </a:lvl1pPr>
          </a:lstStyle>
          <a:p>
            <a:r>
              <a:rPr lang="da-DK"/>
              <a:t>Click to edit Master title style</a:t>
            </a:r>
            <a:endParaRPr lang="da-DK" dirty="0"/>
          </a:p>
        </p:txBody>
      </p:sp>
      <p:sp>
        <p:nvSpPr>
          <p:cNvPr id="3" name="Text Placeholder 2">
            <a:extLst>
              <a:ext uri="{FF2B5EF4-FFF2-40B4-BE49-F238E27FC236}">
                <a16:creationId xmlns:a16="http://schemas.microsoft.com/office/drawing/2014/main" xmlns="" id="{2B7F9DB7-14F0-44C5-8B79-CF964137629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Edit Master text styles</a:t>
            </a:r>
            <a:endParaRPr lang="da-DK" dirty="0"/>
          </a:p>
        </p:txBody>
      </p:sp>
      <p:sp>
        <p:nvSpPr>
          <p:cNvPr id="4" name="Date Placeholder 3">
            <a:extLst>
              <a:ext uri="{FF2B5EF4-FFF2-40B4-BE49-F238E27FC236}">
                <a16:creationId xmlns:a16="http://schemas.microsoft.com/office/drawing/2014/main" xmlns="" id="{451CBEC4-14C1-4054-A3F4-F9845F56932B}"/>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5" name="Footer Placeholder 4">
            <a:extLst>
              <a:ext uri="{FF2B5EF4-FFF2-40B4-BE49-F238E27FC236}">
                <a16:creationId xmlns:a16="http://schemas.microsoft.com/office/drawing/2014/main" xmlns="" id="{63E8A2F0-F7F3-4CD6-9EDD-0DAA554C0D33}"/>
              </a:ext>
            </a:extLst>
          </p:cNvPr>
          <p:cNvSpPr>
            <a:spLocks noGrp="1"/>
          </p:cNvSpPr>
          <p:nvPr>
            <p:ph type="ftr" sz="quarter" idx="11"/>
          </p:nvPr>
        </p:nvSpPr>
        <p:spPr/>
        <p:txBody>
          <a:bodyPr/>
          <a:lstStyle/>
          <a:p>
            <a:endParaRPr lang="da-DK" dirty="0"/>
          </a:p>
        </p:txBody>
      </p:sp>
      <p:sp>
        <p:nvSpPr>
          <p:cNvPr id="6" name="Slide Number Placeholder 5">
            <a:extLst>
              <a:ext uri="{FF2B5EF4-FFF2-40B4-BE49-F238E27FC236}">
                <a16:creationId xmlns:a16="http://schemas.microsoft.com/office/drawing/2014/main" xmlns="" id="{57FF1254-4ABD-4B50-8FDF-42159FC28E45}"/>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2563891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3B4962-FF5C-4758-BB18-1FF2860A15D1}"/>
              </a:ext>
            </a:extLst>
          </p:cNvPr>
          <p:cNvSpPr>
            <a:spLocks noGrp="1"/>
          </p:cNvSpPr>
          <p:nvPr>
            <p:ph type="title"/>
          </p:nvPr>
        </p:nvSpPr>
        <p:spPr/>
        <p:txBody>
          <a:bodyPr/>
          <a:lstStyle/>
          <a:p>
            <a:r>
              <a:rPr lang="da-DK"/>
              <a:t>Click to edit Master title style</a:t>
            </a:r>
            <a:endParaRPr lang="da-DK" dirty="0"/>
          </a:p>
        </p:txBody>
      </p:sp>
      <p:sp>
        <p:nvSpPr>
          <p:cNvPr id="3" name="Content Placeholder 2">
            <a:extLst>
              <a:ext uri="{FF2B5EF4-FFF2-40B4-BE49-F238E27FC236}">
                <a16:creationId xmlns:a16="http://schemas.microsoft.com/office/drawing/2014/main" xmlns="" id="{9855C8D6-3205-4D32-91CA-2E0C32EC8609}"/>
              </a:ext>
            </a:extLst>
          </p:cNvPr>
          <p:cNvSpPr>
            <a:spLocks noGrp="1"/>
          </p:cNvSpPr>
          <p:nvPr>
            <p:ph sz="half" idx="1"/>
          </p:nvPr>
        </p:nvSpPr>
        <p:spPr>
          <a:xfrm>
            <a:off x="838200" y="1825625"/>
            <a:ext cx="5181600" cy="4351338"/>
          </a:xfrm>
        </p:spPr>
        <p:txBody>
          <a:bodyPr/>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4" name="Content Placeholder 3">
            <a:extLst>
              <a:ext uri="{FF2B5EF4-FFF2-40B4-BE49-F238E27FC236}">
                <a16:creationId xmlns:a16="http://schemas.microsoft.com/office/drawing/2014/main" xmlns="" id="{7C2990FE-F29E-4AF4-A9C6-86844270AAE8}"/>
              </a:ext>
            </a:extLst>
          </p:cNvPr>
          <p:cNvSpPr>
            <a:spLocks noGrp="1"/>
          </p:cNvSpPr>
          <p:nvPr>
            <p:ph sz="half" idx="2"/>
          </p:nvPr>
        </p:nvSpPr>
        <p:spPr>
          <a:xfrm>
            <a:off x="6172200" y="1825625"/>
            <a:ext cx="5181600" cy="4351338"/>
          </a:xfrm>
        </p:spPr>
        <p:txBody>
          <a:bodyPr/>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5" name="Date Placeholder 4">
            <a:extLst>
              <a:ext uri="{FF2B5EF4-FFF2-40B4-BE49-F238E27FC236}">
                <a16:creationId xmlns:a16="http://schemas.microsoft.com/office/drawing/2014/main" xmlns="" id="{2B1A85FA-28A2-4D40-B6F3-650B44D4AEA8}"/>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6" name="Footer Placeholder 5">
            <a:extLst>
              <a:ext uri="{FF2B5EF4-FFF2-40B4-BE49-F238E27FC236}">
                <a16:creationId xmlns:a16="http://schemas.microsoft.com/office/drawing/2014/main" xmlns="" id="{41C8D4C7-2D72-41C2-B461-02F719EDF1F6}"/>
              </a:ext>
            </a:extLst>
          </p:cNvPr>
          <p:cNvSpPr>
            <a:spLocks noGrp="1"/>
          </p:cNvSpPr>
          <p:nvPr>
            <p:ph type="ftr" sz="quarter" idx="11"/>
          </p:nvPr>
        </p:nvSpPr>
        <p:spPr/>
        <p:txBody>
          <a:bodyPr/>
          <a:lstStyle/>
          <a:p>
            <a:endParaRPr lang="da-DK" dirty="0"/>
          </a:p>
        </p:txBody>
      </p:sp>
      <p:sp>
        <p:nvSpPr>
          <p:cNvPr id="7" name="Slide Number Placeholder 6">
            <a:extLst>
              <a:ext uri="{FF2B5EF4-FFF2-40B4-BE49-F238E27FC236}">
                <a16:creationId xmlns:a16="http://schemas.microsoft.com/office/drawing/2014/main" xmlns="" id="{01C2E9B5-4717-4E47-9BD0-81B4489E7AA3}"/>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151349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ADF2FC-642C-44A2-BA51-A336315278AE}"/>
              </a:ext>
            </a:extLst>
          </p:cNvPr>
          <p:cNvSpPr>
            <a:spLocks noGrp="1"/>
          </p:cNvSpPr>
          <p:nvPr>
            <p:ph type="title"/>
          </p:nvPr>
        </p:nvSpPr>
        <p:spPr>
          <a:xfrm>
            <a:off x="839788" y="365125"/>
            <a:ext cx="10515600" cy="1325563"/>
          </a:xfrm>
        </p:spPr>
        <p:txBody>
          <a:bodyPr/>
          <a:lstStyle/>
          <a:p>
            <a:r>
              <a:rPr lang="da-DK"/>
              <a:t>Click to edit Master title style</a:t>
            </a:r>
            <a:endParaRPr lang="da-DK" dirty="0"/>
          </a:p>
        </p:txBody>
      </p:sp>
      <p:sp>
        <p:nvSpPr>
          <p:cNvPr id="3" name="Text Placeholder 2">
            <a:extLst>
              <a:ext uri="{FF2B5EF4-FFF2-40B4-BE49-F238E27FC236}">
                <a16:creationId xmlns:a16="http://schemas.microsoft.com/office/drawing/2014/main" xmlns="" id="{E1156D82-1F97-4F4F-941D-EA079B581F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Edit Master text styles</a:t>
            </a:r>
            <a:endParaRPr lang="da-DK" dirty="0"/>
          </a:p>
        </p:txBody>
      </p:sp>
      <p:sp>
        <p:nvSpPr>
          <p:cNvPr id="4" name="Content Placeholder 3">
            <a:extLst>
              <a:ext uri="{FF2B5EF4-FFF2-40B4-BE49-F238E27FC236}">
                <a16:creationId xmlns:a16="http://schemas.microsoft.com/office/drawing/2014/main" xmlns="" id="{89FD2707-CD7A-4655-AA79-5DA3615B9854}"/>
              </a:ext>
            </a:extLst>
          </p:cNvPr>
          <p:cNvSpPr>
            <a:spLocks noGrp="1"/>
          </p:cNvSpPr>
          <p:nvPr>
            <p:ph sz="half" idx="2"/>
          </p:nvPr>
        </p:nvSpPr>
        <p:spPr>
          <a:xfrm>
            <a:off x="839788" y="2505075"/>
            <a:ext cx="5157787" cy="3684588"/>
          </a:xfrm>
        </p:spPr>
        <p:txBody>
          <a:bodyPr/>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5" name="Text Placeholder 4">
            <a:extLst>
              <a:ext uri="{FF2B5EF4-FFF2-40B4-BE49-F238E27FC236}">
                <a16:creationId xmlns:a16="http://schemas.microsoft.com/office/drawing/2014/main" xmlns="" id="{74D358F3-062A-488B-9DE6-6297CA6D68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Edit Master text styles</a:t>
            </a:r>
            <a:endParaRPr lang="da-DK" dirty="0"/>
          </a:p>
        </p:txBody>
      </p:sp>
      <p:sp>
        <p:nvSpPr>
          <p:cNvPr id="6" name="Content Placeholder 5">
            <a:extLst>
              <a:ext uri="{FF2B5EF4-FFF2-40B4-BE49-F238E27FC236}">
                <a16:creationId xmlns:a16="http://schemas.microsoft.com/office/drawing/2014/main" xmlns="" id="{2C213B5E-D03B-4CAA-9D35-7EF62375E286}"/>
              </a:ext>
            </a:extLst>
          </p:cNvPr>
          <p:cNvSpPr>
            <a:spLocks noGrp="1"/>
          </p:cNvSpPr>
          <p:nvPr>
            <p:ph sz="quarter" idx="4"/>
          </p:nvPr>
        </p:nvSpPr>
        <p:spPr>
          <a:xfrm>
            <a:off x="6172200" y="2505075"/>
            <a:ext cx="5183188" cy="3684588"/>
          </a:xfrm>
        </p:spPr>
        <p:txBody>
          <a:bodyPr/>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7" name="Date Placeholder 6">
            <a:extLst>
              <a:ext uri="{FF2B5EF4-FFF2-40B4-BE49-F238E27FC236}">
                <a16:creationId xmlns:a16="http://schemas.microsoft.com/office/drawing/2014/main" xmlns="" id="{4AFEE5AC-D818-4305-A73D-E4DE45835EB4}"/>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8" name="Footer Placeholder 7">
            <a:extLst>
              <a:ext uri="{FF2B5EF4-FFF2-40B4-BE49-F238E27FC236}">
                <a16:creationId xmlns:a16="http://schemas.microsoft.com/office/drawing/2014/main" xmlns="" id="{98C18D55-C959-4CF8-9510-17148059414A}"/>
              </a:ext>
            </a:extLst>
          </p:cNvPr>
          <p:cNvSpPr>
            <a:spLocks noGrp="1"/>
          </p:cNvSpPr>
          <p:nvPr>
            <p:ph type="ftr" sz="quarter" idx="11"/>
          </p:nvPr>
        </p:nvSpPr>
        <p:spPr/>
        <p:txBody>
          <a:bodyPr/>
          <a:lstStyle/>
          <a:p>
            <a:endParaRPr lang="da-DK" dirty="0"/>
          </a:p>
        </p:txBody>
      </p:sp>
      <p:sp>
        <p:nvSpPr>
          <p:cNvPr id="9" name="Slide Number Placeholder 8">
            <a:extLst>
              <a:ext uri="{FF2B5EF4-FFF2-40B4-BE49-F238E27FC236}">
                <a16:creationId xmlns:a16="http://schemas.microsoft.com/office/drawing/2014/main" xmlns="" id="{F7138946-AA12-41D3-BE19-530E2D4EBA0E}"/>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738155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7A9184-0CA2-48BD-9238-8E7F283E10F4}"/>
              </a:ext>
            </a:extLst>
          </p:cNvPr>
          <p:cNvSpPr>
            <a:spLocks noGrp="1"/>
          </p:cNvSpPr>
          <p:nvPr>
            <p:ph type="title"/>
          </p:nvPr>
        </p:nvSpPr>
        <p:spPr/>
        <p:txBody>
          <a:bodyPr/>
          <a:lstStyle/>
          <a:p>
            <a:r>
              <a:rPr lang="da-DK"/>
              <a:t>Click to edit Master title style</a:t>
            </a:r>
            <a:endParaRPr lang="da-DK" dirty="0"/>
          </a:p>
        </p:txBody>
      </p:sp>
      <p:sp>
        <p:nvSpPr>
          <p:cNvPr id="3" name="Date Placeholder 2">
            <a:extLst>
              <a:ext uri="{FF2B5EF4-FFF2-40B4-BE49-F238E27FC236}">
                <a16:creationId xmlns:a16="http://schemas.microsoft.com/office/drawing/2014/main" xmlns="" id="{E72A1489-1CD5-452E-A5F0-59D28C3C14A0}"/>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4" name="Footer Placeholder 3">
            <a:extLst>
              <a:ext uri="{FF2B5EF4-FFF2-40B4-BE49-F238E27FC236}">
                <a16:creationId xmlns:a16="http://schemas.microsoft.com/office/drawing/2014/main" xmlns="" id="{B160054A-AEBD-44D4-934C-1522009DF94E}"/>
              </a:ext>
            </a:extLst>
          </p:cNvPr>
          <p:cNvSpPr>
            <a:spLocks noGrp="1"/>
          </p:cNvSpPr>
          <p:nvPr>
            <p:ph type="ftr" sz="quarter" idx="11"/>
          </p:nvPr>
        </p:nvSpPr>
        <p:spPr/>
        <p:txBody>
          <a:bodyPr/>
          <a:lstStyle/>
          <a:p>
            <a:endParaRPr lang="da-DK" dirty="0"/>
          </a:p>
        </p:txBody>
      </p:sp>
      <p:sp>
        <p:nvSpPr>
          <p:cNvPr id="5" name="Slide Number Placeholder 4">
            <a:extLst>
              <a:ext uri="{FF2B5EF4-FFF2-40B4-BE49-F238E27FC236}">
                <a16:creationId xmlns:a16="http://schemas.microsoft.com/office/drawing/2014/main" xmlns="" id="{AA293B21-3BD2-4102-A026-DFFCBE04355B}"/>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248074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98E0987B-33F3-4E26-BBD8-C2D325945072}"/>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3" name="Footer Placeholder 2">
            <a:extLst>
              <a:ext uri="{FF2B5EF4-FFF2-40B4-BE49-F238E27FC236}">
                <a16:creationId xmlns:a16="http://schemas.microsoft.com/office/drawing/2014/main" xmlns="" id="{4A11FD10-2077-4165-81D6-96A1F66897D6}"/>
              </a:ext>
            </a:extLst>
          </p:cNvPr>
          <p:cNvSpPr>
            <a:spLocks noGrp="1"/>
          </p:cNvSpPr>
          <p:nvPr>
            <p:ph type="ftr" sz="quarter" idx="11"/>
          </p:nvPr>
        </p:nvSpPr>
        <p:spPr/>
        <p:txBody>
          <a:bodyPr/>
          <a:lstStyle/>
          <a:p>
            <a:endParaRPr lang="da-DK" dirty="0"/>
          </a:p>
        </p:txBody>
      </p:sp>
      <p:sp>
        <p:nvSpPr>
          <p:cNvPr id="4" name="Slide Number Placeholder 3">
            <a:extLst>
              <a:ext uri="{FF2B5EF4-FFF2-40B4-BE49-F238E27FC236}">
                <a16:creationId xmlns:a16="http://schemas.microsoft.com/office/drawing/2014/main" xmlns="" id="{525CBC58-78F5-49B1-8FCD-08C9FF53D2DE}"/>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3246927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354BE2-AE07-4B14-BE44-DD95E6A5D74E}"/>
              </a:ext>
            </a:extLst>
          </p:cNvPr>
          <p:cNvSpPr>
            <a:spLocks noGrp="1"/>
          </p:cNvSpPr>
          <p:nvPr>
            <p:ph type="title"/>
          </p:nvPr>
        </p:nvSpPr>
        <p:spPr>
          <a:xfrm>
            <a:off x="839788" y="457200"/>
            <a:ext cx="3932237" cy="1600200"/>
          </a:xfrm>
        </p:spPr>
        <p:txBody>
          <a:bodyPr anchor="b"/>
          <a:lstStyle>
            <a:lvl1pPr>
              <a:defRPr sz="3200"/>
            </a:lvl1pPr>
          </a:lstStyle>
          <a:p>
            <a:r>
              <a:rPr lang="da-DK"/>
              <a:t>Click to edit Master title style</a:t>
            </a:r>
            <a:endParaRPr lang="da-DK" dirty="0"/>
          </a:p>
        </p:txBody>
      </p:sp>
      <p:sp>
        <p:nvSpPr>
          <p:cNvPr id="3" name="Content Placeholder 2">
            <a:extLst>
              <a:ext uri="{FF2B5EF4-FFF2-40B4-BE49-F238E27FC236}">
                <a16:creationId xmlns:a16="http://schemas.microsoft.com/office/drawing/2014/main" xmlns="" id="{A56E9679-4E1F-43D3-BF6E-02B2291889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Edit Master text styles</a:t>
            </a:r>
          </a:p>
          <a:p>
            <a:pPr lvl="1"/>
            <a:r>
              <a:rPr lang="da-DK"/>
              <a:t>Second level</a:t>
            </a:r>
          </a:p>
          <a:p>
            <a:pPr lvl="2"/>
            <a:r>
              <a:rPr lang="da-DK"/>
              <a:t>Third level</a:t>
            </a:r>
          </a:p>
          <a:p>
            <a:pPr lvl="3"/>
            <a:r>
              <a:rPr lang="da-DK"/>
              <a:t>Fourth level</a:t>
            </a:r>
          </a:p>
          <a:p>
            <a:pPr lvl="4"/>
            <a:r>
              <a:rPr lang="da-DK"/>
              <a:t>Fifth level</a:t>
            </a:r>
            <a:endParaRPr lang="da-DK" dirty="0"/>
          </a:p>
        </p:txBody>
      </p:sp>
      <p:sp>
        <p:nvSpPr>
          <p:cNvPr id="4" name="Text Placeholder 3">
            <a:extLst>
              <a:ext uri="{FF2B5EF4-FFF2-40B4-BE49-F238E27FC236}">
                <a16:creationId xmlns:a16="http://schemas.microsoft.com/office/drawing/2014/main" xmlns="" id="{934EF449-2B66-4DCB-B117-CB3BE213E6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Edit Master text styles</a:t>
            </a:r>
            <a:endParaRPr lang="da-DK" dirty="0"/>
          </a:p>
        </p:txBody>
      </p:sp>
      <p:sp>
        <p:nvSpPr>
          <p:cNvPr id="5" name="Date Placeholder 4">
            <a:extLst>
              <a:ext uri="{FF2B5EF4-FFF2-40B4-BE49-F238E27FC236}">
                <a16:creationId xmlns:a16="http://schemas.microsoft.com/office/drawing/2014/main" xmlns="" id="{66964064-EB51-4B73-9526-6CB1FD7B1B61}"/>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6" name="Footer Placeholder 5">
            <a:extLst>
              <a:ext uri="{FF2B5EF4-FFF2-40B4-BE49-F238E27FC236}">
                <a16:creationId xmlns:a16="http://schemas.microsoft.com/office/drawing/2014/main" xmlns="" id="{8D1C8D97-5CC2-4E86-88CB-1C3FEF4D259F}"/>
              </a:ext>
            </a:extLst>
          </p:cNvPr>
          <p:cNvSpPr>
            <a:spLocks noGrp="1"/>
          </p:cNvSpPr>
          <p:nvPr>
            <p:ph type="ftr" sz="quarter" idx="11"/>
          </p:nvPr>
        </p:nvSpPr>
        <p:spPr/>
        <p:txBody>
          <a:bodyPr/>
          <a:lstStyle/>
          <a:p>
            <a:endParaRPr lang="da-DK" dirty="0"/>
          </a:p>
        </p:txBody>
      </p:sp>
      <p:sp>
        <p:nvSpPr>
          <p:cNvPr id="7" name="Slide Number Placeholder 6">
            <a:extLst>
              <a:ext uri="{FF2B5EF4-FFF2-40B4-BE49-F238E27FC236}">
                <a16:creationId xmlns:a16="http://schemas.microsoft.com/office/drawing/2014/main" xmlns="" id="{A1A7B8F6-A7DD-4D54-A72E-681ABB726B40}"/>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927566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0ED16F-1980-41D7-9F97-337D83EDD463}"/>
              </a:ext>
            </a:extLst>
          </p:cNvPr>
          <p:cNvSpPr>
            <a:spLocks noGrp="1"/>
          </p:cNvSpPr>
          <p:nvPr>
            <p:ph type="title"/>
          </p:nvPr>
        </p:nvSpPr>
        <p:spPr>
          <a:xfrm>
            <a:off x="839788" y="457200"/>
            <a:ext cx="3932237" cy="1600200"/>
          </a:xfrm>
        </p:spPr>
        <p:txBody>
          <a:bodyPr anchor="b"/>
          <a:lstStyle>
            <a:lvl1pPr>
              <a:defRPr sz="3200"/>
            </a:lvl1pPr>
          </a:lstStyle>
          <a:p>
            <a:r>
              <a:rPr lang="da-DK"/>
              <a:t>Click to edit Master title style</a:t>
            </a:r>
            <a:endParaRPr lang="da-DK" dirty="0"/>
          </a:p>
        </p:txBody>
      </p:sp>
      <p:sp>
        <p:nvSpPr>
          <p:cNvPr id="3" name="Picture Placeholder 2">
            <a:extLst>
              <a:ext uri="{FF2B5EF4-FFF2-40B4-BE49-F238E27FC236}">
                <a16:creationId xmlns:a16="http://schemas.microsoft.com/office/drawing/2014/main" xmlns="" id="{508C5F26-FB22-43B8-9470-6606B08B41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C3269AF6-E603-4330-9F32-A6980FDB5A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Edit Master text styles</a:t>
            </a:r>
            <a:endParaRPr lang="da-DK" dirty="0"/>
          </a:p>
        </p:txBody>
      </p:sp>
      <p:sp>
        <p:nvSpPr>
          <p:cNvPr id="5" name="Date Placeholder 4">
            <a:extLst>
              <a:ext uri="{FF2B5EF4-FFF2-40B4-BE49-F238E27FC236}">
                <a16:creationId xmlns:a16="http://schemas.microsoft.com/office/drawing/2014/main" xmlns="" id="{05F39075-1D02-4A60-A318-7F4D996AD99E}"/>
              </a:ext>
            </a:extLst>
          </p:cNvPr>
          <p:cNvSpPr>
            <a:spLocks noGrp="1"/>
          </p:cNvSpPr>
          <p:nvPr>
            <p:ph type="dt" sz="half" idx="10"/>
          </p:nvPr>
        </p:nvSpPr>
        <p:spPr/>
        <p:txBody>
          <a:bodyPr/>
          <a:lstStyle/>
          <a:p>
            <a:fld id="{D8D8C70D-01F8-40A1-8FBA-1FC3CBFD80F8}" type="datetimeFigureOut">
              <a:rPr lang="da-DK" smtClean="0"/>
              <a:t>18-01-2019</a:t>
            </a:fld>
            <a:endParaRPr lang="da-DK" dirty="0"/>
          </a:p>
        </p:txBody>
      </p:sp>
      <p:sp>
        <p:nvSpPr>
          <p:cNvPr id="6" name="Footer Placeholder 5">
            <a:extLst>
              <a:ext uri="{FF2B5EF4-FFF2-40B4-BE49-F238E27FC236}">
                <a16:creationId xmlns:a16="http://schemas.microsoft.com/office/drawing/2014/main" xmlns="" id="{2C5B1565-D0B0-44C0-B870-8FD2B5DE58F6}"/>
              </a:ext>
            </a:extLst>
          </p:cNvPr>
          <p:cNvSpPr>
            <a:spLocks noGrp="1"/>
          </p:cNvSpPr>
          <p:nvPr>
            <p:ph type="ftr" sz="quarter" idx="11"/>
          </p:nvPr>
        </p:nvSpPr>
        <p:spPr/>
        <p:txBody>
          <a:bodyPr/>
          <a:lstStyle/>
          <a:p>
            <a:endParaRPr lang="da-DK" dirty="0"/>
          </a:p>
        </p:txBody>
      </p:sp>
      <p:sp>
        <p:nvSpPr>
          <p:cNvPr id="7" name="Slide Number Placeholder 6">
            <a:extLst>
              <a:ext uri="{FF2B5EF4-FFF2-40B4-BE49-F238E27FC236}">
                <a16:creationId xmlns:a16="http://schemas.microsoft.com/office/drawing/2014/main" xmlns="" id="{7054CD33-E574-4D24-8364-A69F135028D8}"/>
              </a:ext>
            </a:extLst>
          </p:cNvPr>
          <p:cNvSpPr>
            <a:spLocks noGrp="1"/>
          </p:cNvSpPr>
          <p:nvPr>
            <p:ph type="sldNum" sz="quarter" idx="12"/>
          </p:nvPr>
        </p:nvSpPr>
        <p:spPr/>
        <p:txBody>
          <a:bodyPr/>
          <a:lstStyle/>
          <a:p>
            <a:fld id="{11013B1F-65CF-4248-BD2D-DFCFB9669021}" type="slidenum">
              <a:rPr lang="da-DK" smtClean="0"/>
              <a:t>‹nr.›</a:t>
            </a:fld>
            <a:endParaRPr lang="da-DK" dirty="0"/>
          </a:p>
        </p:txBody>
      </p:sp>
    </p:spTree>
    <p:extLst>
      <p:ext uri="{BB962C8B-B14F-4D97-AF65-F5344CB8AC3E}">
        <p14:creationId xmlns:p14="http://schemas.microsoft.com/office/powerpoint/2010/main" val="2148883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B8F7BA3-5E0D-483A-B0F1-917BDF91C1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22404A68-2ABA-4568-9C8A-3E247A66B4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5C52C616-BB49-4583-AE83-5FAC780593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D8C70D-01F8-40A1-8FBA-1FC3CBFD80F8}" type="datetimeFigureOut">
              <a:rPr lang="en-GB" smtClean="0"/>
              <a:t>18/01/2019</a:t>
            </a:fld>
            <a:endParaRPr lang="en-GB"/>
          </a:p>
        </p:txBody>
      </p:sp>
      <p:sp>
        <p:nvSpPr>
          <p:cNvPr id="5" name="Footer Placeholder 4">
            <a:extLst>
              <a:ext uri="{FF2B5EF4-FFF2-40B4-BE49-F238E27FC236}">
                <a16:creationId xmlns:a16="http://schemas.microsoft.com/office/drawing/2014/main" xmlns="" id="{B1B0A6DD-3655-4660-A9EE-4B3D9AF9E1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xmlns="" id="{8E7BD156-8096-46AF-9B45-9679A6B006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013B1F-65CF-4248-BD2D-DFCFB9669021}" type="slidenum">
              <a:rPr lang="en-GB" smtClean="0"/>
              <a:t>‹nr.›</a:t>
            </a:fld>
            <a:endParaRPr lang="en-GB"/>
          </a:p>
        </p:txBody>
      </p:sp>
    </p:spTree>
    <p:extLst>
      <p:ext uri="{BB962C8B-B14F-4D97-AF65-F5344CB8AC3E}">
        <p14:creationId xmlns:p14="http://schemas.microsoft.com/office/powerpoint/2010/main" val="37505078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www.sikkerdigital.dk/" TargetMode="External"/><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www.kl.dk/databeskyttels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9913B3-2650-48B8-98F7-81BD0EFA0105}"/>
              </a:ext>
            </a:extLst>
          </p:cNvPr>
          <p:cNvSpPr>
            <a:spLocks noGrp="1"/>
          </p:cNvSpPr>
          <p:nvPr>
            <p:ph type="ctrTitle"/>
          </p:nvPr>
        </p:nvSpPr>
        <p:spPr>
          <a:xfrm>
            <a:off x="1524000" y="1303548"/>
            <a:ext cx="9144000" cy="2387600"/>
          </a:xfrm>
        </p:spPr>
        <p:txBody>
          <a:bodyPr/>
          <a:lstStyle/>
          <a:p>
            <a:r>
              <a:rPr lang="da-DK" sz="5400" dirty="0"/>
              <a:t>Sikker adfærd er vigtig</a:t>
            </a:r>
            <a:br>
              <a:rPr lang="da-DK" sz="5400" dirty="0"/>
            </a:br>
            <a:r>
              <a:rPr lang="da-DK" sz="2000" dirty="0"/>
              <a:t>Som lærere arbejder vi med væsentlige og ofte fortrolige eller </a:t>
            </a:r>
            <a:br>
              <a:rPr lang="da-DK" sz="2000" dirty="0"/>
            </a:br>
            <a:r>
              <a:rPr lang="da-DK" sz="2000" dirty="0"/>
              <a:t>følsomme informationer, og dem skal vi passe godt på.</a:t>
            </a:r>
            <a:endParaRPr lang="da-DK" dirty="0"/>
          </a:p>
        </p:txBody>
      </p:sp>
      <p:sp>
        <p:nvSpPr>
          <p:cNvPr id="3" name="Subtitle 2">
            <a:extLst>
              <a:ext uri="{FF2B5EF4-FFF2-40B4-BE49-F238E27FC236}">
                <a16:creationId xmlns:a16="http://schemas.microsoft.com/office/drawing/2014/main" xmlns="" id="{B09D412E-E408-401F-9146-059DF9E6D1DC}"/>
              </a:ext>
            </a:extLst>
          </p:cNvPr>
          <p:cNvSpPr>
            <a:spLocks noGrp="1"/>
          </p:cNvSpPr>
          <p:nvPr>
            <p:ph type="subTitle" idx="1"/>
          </p:nvPr>
        </p:nvSpPr>
        <p:spPr>
          <a:xfrm>
            <a:off x="1524000" y="3889169"/>
            <a:ext cx="9144000" cy="1655762"/>
          </a:xfrm>
        </p:spPr>
        <p:txBody>
          <a:bodyPr/>
          <a:lstStyle/>
          <a:p>
            <a:r>
              <a:rPr lang="da-DK" dirty="0" smtClean="0"/>
              <a:t>2019</a:t>
            </a:r>
            <a:endParaRPr lang="da-DK" dirty="0"/>
          </a:p>
        </p:txBody>
      </p:sp>
      <p:pic>
        <p:nvPicPr>
          <p:cNvPr id="4" name="Billed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6093296"/>
            <a:ext cx="2394676" cy="452760"/>
          </a:xfrm>
          <a:prstGeom prst="rect">
            <a:avLst/>
          </a:prstGeom>
        </p:spPr>
      </p:pic>
      <p:pic>
        <p:nvPicPr>
          <p:cNvPr id="5" name="Billed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5936" y="6075229"/>
            <a:ext cx="1647411" cy="522123"/>
          </a:xfrm>
          <a:prstGeom prst="rect">
            <a:avLst/>
          </a:prstGeom>
        </p:spPr>
      </p:pic>
      <p:pic>
        <p:nvPicPr>
          <p:cNvPr id="6" name="Billed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9851" y="6165304"/>
            <a:ext cx="634037" cy="383619"/>
          </a:xfrm>
          <a:prstGeom prst="rect">
            <a:avLst/>
          </a:prstGeom>
        </p:spPr>
      </p:pic>
      <p:sp>
        <p:nvSpPr>
          <p:cNvPr id="7" name="Tekstfelt 10"/>
          <p:cNvSpPr txBox="1"/>
          <p:nvPr/>
        </p:nvSpPr>
        <p:spPr>
          <a:xfrm>
            <a:off x="1990452" y="5661248"/>
            <a:ext cx="2383666" cy="199414"/>
          </a:xfrm>
          <a:prstGeom prst="rect">
            <a:avLst/>
          </a:prstGeom>
          <a:noFill/>
        </p:spPr>
        <p:txBody>
          <a:bodyPr wrap="none" lIns="0" tIns="0" rIns="0" bIns="0" rtlCol="0">
            <a:spAutoFit/>
          </a:bodyPr>
          <a:lstStyle/>
          <a:p>
            <a:r>
              <a:rPr lang="da-DK" sz="1200" b="1" dirty="0"/>
              <a:t>Sikkerhedspakken er udviklet af</a:t>
            </a:r>
          </a:p>
        </p:txBody>
      </p:sp>
      <p:pic>
        <p:nvPicPr>
          <p:cNvPr id="8" name="Picture 3" descr="C:\Users\B008156\Desktop\sikker-digital_1000x37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28727" y="5422602"/>
            <a:ext cx="3175000" cy="1174750"/>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Lige forbindelse 9"/>
          <p:cNvCxnSpPr/>
          <p:nvPr/>
        </p:nvCxnSpPr>
        <p:spPr>
          <a:xfrm>
            <a:off x="460281" y="1820702"/>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cxnSp>
        <p:nvCxnSpPr>
          <p:cNvPr id="12" name="Lige forbindelse 11"/>
          <p:cNvCxnSpPr/>
          <p:nvPr/>
        </p:nvCxnSpPr>
        <p:spPr>
          <a:xfrm>
            <a:off x="460281" y="4477892"/>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72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199" y="1825625"/>
            <a:ext cx="6066183" cy="4351338"/>
          </a:xfrm>
        </p:spPr>
        <p:txBody>
          <a:bodyPr>
            <a:normAutofit/>
          </a:bodyPr>
          <a:lstStyle/>
          <a:p>
            <a:pPr marL="0" indent="0">
              <a:buNone/>
            </a:pPr>
            <a:r>
              <a:rPr lang="da-DK" sz="2400" b="1" dirty="0"/>
              <a:t>Information kan opsnappes, hvis hackere får adgang til netværket. </a:t>
            </a:r>
          </a:p>
          <a:p>
            <a:endParaRPr lang="da-DK" sz="2400" dirty="0"/>
          </a:p>
          <a:p>
            <a:r>
              <a:rPr lang="da-DK" sz="2000" dirty="0"/>
              <a:t>Brug derfor så vidt muligt altid skolens eget netværk. </a:t>
            </a:r>
          </a:p>
          <a:p>
            <a:endParaRPr lang="da-DK" sz="2000" dirty="0"/>
          </a:p>
          <a:p>
            <a:r>
              <a:rPr lang="da-DK" sz="2000" dirty="0"/>
              <a:t>Forbind kun til sikrede netværk, hvor du fx skal logge på med en kode. </a:t>
            </a:r>
          </a:p>
          <a:p>
            <a:endParaRPr lang="da-DK" sz="2000" dirty="0"/>
          </a:p>
          <a:p>
            <a:r>
              <a:rPr lang="da-DK" sz="2000" dirty="0"/>
              <a:t>Brug altid VPN, hvis muligt. Eller undersøg, hvordan du får adgang til VPN.</a:t>
            </a:r>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3. Brug kendte netværk og log på via VPN</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pic>
        <p:nvPicPr>
          <p:cNvPr id="1026" name="Picture 2" descr="C:\Users\B008156\Desktop\DIGST_JPGs\04_Wireless_Networ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3272" y="2497316"/>
            <a:ext cx="2143557" cy="2252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455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1825625"/>
            <a:ext cx="10829550" cy="4351338"/>
          </a:xfrm>
        </p:spPr>
        <p:txBody>
          <a:bodyPr>
            <a:normAutofit/>
          </a:bodyPr>
          <a:lstStyle/>
          <a:p>
            <a:pPr marL="0" indent="0">
              <a:buNone/>
            </a:pPr>
            <a:r>
              <a:rPr lang="da-DK" sz="2000" dirty="0"/>
              <a:t>Indsæt link til Quiz</a:t>
            </a:r>
          </a:p>
        </p:txBody>
      </p:sp>
      <p:pic>
        <p:nvPicPr>
          <p:cNvPr id="4" name="Picture 3" descr="C:\Users\B008156\Desktop\sikker-digital_1000x37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Test dig selv</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
        <p:nvSpPr>
          <p:cNvPr id="8" name="Rectangle 26"/>
          <p:cNvSpPr/>
          <p:nvPr/>
        </p:nvSpPr>
        <p:spPr bwMode="auto">
          <a:xfrm>
            <a:off x="1471682" y="8925458"/>
            <a:ext cx="3738758" cy="540686"/>
          </a:xfrm>
          <a:prstGeom prst="rect">
            <a:avLst/>
          </a:prstGeom>
          <a:noFill/>
          <a:ln w="6350" cap="flat" cmpd="sng" algn="ctr">
            <a:noFill/>
            <a:prstDash val="solid"/>
            <a:round/>
            <a:headEnd type="none" w="med" len="med"/>
            <a:tailEnd type="none" w="med" len="med"/>
          </a:ln>
          <a:effectLst/>
          <a:extLst/>
        </p:spPr>
        <p:txBody>
          <a:bodyPr rot="0" spcFirstLastPara="0" vert="horz" wrap="square" lIns="90000" tIns="46800" rIns="90000" bIns="46800" numCol="1" spcCol="0" rtlCol="0" fromWordArt="0" anchor="t" anchorCtr="0" forceAA="0" compatLnSpc="1">
            <a:prstTxWarp prst="textNoShape">
              <a:avLst/>
            </a:prstTxWarp>
            <a:noAutofit/>
          </a:bodyPr>
          <a:lstStyle/>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r>
              <a:rPr lang="da-DK" sz="1000" dirty="0">
                <a:solidFill>
                  <a:schemeClr val="bg1"/>
                </a:solidFill>
              </a:rPr>
              <a:t>Organisationen skal sørge for fornøden teknisk sikring af data systemer</a:t>
            </a:r>
          </a:p>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endParaRPr lang="da-DK" sz="1000" dirty="0">
              <a:solidFill>
                <a:schemeClr val="bg1"/>
              </a:solidFill>
            </a:endParaRPr>
          </a:p>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endParaRPr kumimoji="0" lang="da-DK" sz="1000" b="0" i="0" u="none" strike="noStrike" cap="none" normalizeH="0" baseline="0" dirty="0">
              <a:ln>
                <a:noFill/>
              </a:ln>
              <a:solidFill>
                <a:schemeClr val="bg1"/>
              </a:solidFill>
              <a:effectLst/>
            </a:endParaRPr>
          </a:p>
        </p:txBody>
      </p:sp>
      <p:sp>
        <p:nvSpPr>
          <p:cNvPr id="9" name="Rectangle 29"/>
          <p:cNvSpPr/>
          <p:nvPr/>
        </p:nvSpPr>
        <p:spPr bwMode="auto">
          <a:xfrm>
            <a:off x="-1782471" y="8790514"/>
            <a:ext cx="2683269" cy="708395"/>
          </a:xfrm>
          <a:prstGeom prst="rect">
            <a:avLst/>
          </a:prstGeom>
          <a:noFill/>
          <a:ln w="6350" cap="flat" cmpd="sng" algn="ctr">
            <a:noFill/>
            <a:prstDash val="solid"/>
            <a:round/>
            <a:headEnd type="none" w="med" len="med"/>
            <a:tailEnd type="none" w="med" len="med"/>
          </a:ln>
          <a:effectLst/>
          <a:extLst/>
        </p:spPr>
        <p:txBody>
          <a:bodyPr rot="0" spcFirstLastPara="0" vert="horz" wrap="square" lIns="90000" tIns="46800" rIns="90000" bIns="46800" numCol="1" spcCol="0" rtlCol="0" fromWordArt="0" anchor="t" anchorCtr="0" forceAA="0" compatLnSpc="1">
            <a:prstTxWarp prst="textNoShape">
              <a:avLst/>
            </a:prstTxWarp>
            <a:noAutofit/>
          </a:bodyPr>
          <a:lstStyle/>
          <a:p>
            <a:pPr marL="171450" indent="-171450">
              <a:buFont typeface="Arial" panose="020B0604020202020204" pitchFamily="34" charset="0"/>
              <a:buChar char="•"/>
            </a:pPr>
            <a:endParaRPr kumimoji="0" lang="da-DK" sz="1000" b="0" i="0" u="none" strike="noStrike" cap="none" normalizeH="0" baseline="0" dirty="0">
              <a:ln>
                <a:noFill/>
              </a:ln>
              <a:solidFill>
                <a:schemeClr val="bg1"/>
              </a:solidFill>
              <a:effectLst/>
            </a:endParaRPr>
          </a:p>
        </p:txBody>
      </p:sp>
    </p:spTree>
    <p:extLst>
      <p:ext uri="{BB962C8B-B14F-4D97-AF65-F5344CB8AC3E}">
        <p14:creationId xmlns:p14="http://schemas.microsoft.com/office/powerpoint/2010/main" val="1817020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9913B3-2650-48B8-98F7-81BD0EFA0105}"/>
              </a:ext>
            </a:extLst>
          </p:cNvPr>
          <p:cNvSpPr>
            <a:spLocks noGrp="1"/>
          </p:cNvSpPr>
          <p:nvPr>
            <p:ph type="ctrTitle"/>
          </p:nvPr>
        </p:nvSpPr>
        <p:spPr>
          <a:xfrm>
            <a:off x="1524000" y="666750"/>
            <a:ext cx="9144000" cy="1519238"/>
          </a:xfrm>
        </p:spPr>
        <p:txBody>
          <a:bodyPr>
            <a:normAutofit/>
          </a:bodyPr>
          <a:lstStyle/>
          <a:p>
            <a:pPr algn="l"/>
            <a:r>
              <a:rPr lang="da-DK" dirty="0"/>
              <a:t>Yderligere hjælp?</a:t>
            </a:r>
          </a:p>
        </p:txBody>
      </p:sp>
      <p:sp>
        <p:nvSpPr>
          <p:cNvPr id="3" name="Subtitle 2">
            <a:extLst>
              <a:ext uri="{FF2B5EF4-FFF2-40B4-BE49-F238E27FC236}">
                <a16:creationId xmlns:a16="http://schemas.microsoft.com/office/drawing/2014/main" xmlns="" id="{B09D412E-E408-401F-9146-059DF9E6D1DC}"/>
              </a:ext>
            </a:extLst>
          </p:cNvPr>
          <p:cNvSpPr>
            <a:spLocks noGrp="1"/>
          </p:cNvSpPr>
          <p:nvPr>
            <p:ph type="subTitle" idx="1"/>
          </p:nvPr>
        </p:nvSpPr>
        <p:spPr>
          <a:xfrm>
            <a:off x="1524000" y="2504156"/>
            <a:ext cx="9144000" cy="1655762"/>
          </a:xfrm>
        </p:spPr>
        <p:txBody>
          <a:bodyPr/>
          <a:lstStyle/>
          <a:p>
            <a:pPr algn="l"/>
            <a:r>
              <a:rPr lang="da-DK" dirty="0" smtClean="0">
                <a:hlinkClick r:id="rId3"/>
              </a:rPr>
              <a:t>www.sikkerdigital.dk</a:t>
            </a:r>
            <a:endParaRPr lang="da-DK" dirty="0" smtClean="0"/>
          </a:p>
          <a:p>
            <a:pPr algn="l"/>
            <a:r>
              <a:rPr lang="da-DK" dirty="0" smtClean="0">
                <a:hlinkClick r:id="rId4"/>
              </a:rPr>
              <a:t>www.kl.dk/databeskyttelse</a:t>
            </a:r>
            <a:endParaRPr lang="da-DK" dirty="0" smtClean="0"/>
          </a:p>
          <a:p>
            <a:pPr algn="l"/>
            <a:r>
              <a:rPr lang="da-DK" dirty="0" smtClean="0"/>
              <a:t> </a:t>
            </a:r>
            <a:endParaRPr lang="da-DK" dirty="0"/>
          </a:p>
        </p:txBody>
      </p:sp>
      <p:pic>
        <p:nvPicPr>
          <p:cNvPr id="4" name="Billed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2120" y="6093296"/>
            <a:ext cx="2394676" cy="452760"/>
          </a:xfrm>
          <a:prstGeom prst="rect">
            <a:avLst/>
          </a:prstGeom>
        </p:spPr>
      </p:pic>
      <p:pic>
        <p:nvPicPr>
          <p:cNvPr id="5" name="Billed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5936" y="6075229"/>
            <a:ext cx="1647411" cy="522123"/>
          </a:xfrm>
          <a:prstGeom prst="rect">
            <a:avLst/>
          </a:prstGeom>
        </p:spPr>
      </p:pic>
      <p:pic>
        <p:nvPicPr>
          <p:cNvPr id="6" name="Billed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1520" y="6093296"/>
            <a:ext cx="792373" cy="479419"/>
          </a:xfrm>
          <a:prstGeom prst="rect">
            <a:avLst/>
          </a:prstGeom>
        </p:spPr>
      </p:pic>
      <p:sp>
        <p:nvSpPr>
          <p:cNvPr id="7" name="Tekstfelt 10"/>
          <p:cNvSpPr txBox="1"/>
          <p:nvPr/>
        </p:nvSpPr>
        <p:spPr>
          <a:xfrm>
            <a:off x="1990452" y="5661248"/>
            <a:ext cx="2383666" cy="199414"/>
          </a:xfrm>
          <a:prstGeom prst="rect">
            <a:avLst/>
          </a:prstGeom>
          <a:noFill/>
        </p:spPr>
        <p:txBody>
          <a:bodyPr wrap="none" lIns="0" tIns="0" rIns="0" bIns="0" rtlCol="0">
            <a:spAutoFit/>
          </a:bodyPr>
          <a:lstStyle/>
          <a:p>
            <a:r>
              <a:rPr lang="da-DK" sz="1200" b="1" dirty="0"/>
              <a:t>Sikkerhedspakken er udviklet af</a:t>
            </a:r>
          </a:p>
        </p:txBody>
      </p:sp>
      <p:pic>
        <p:nvPicPr>
          <p:cNvPr id="8" name="Picture 3" descr="C:\Users\B008156\Desktop\sikker-digital_1000x37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28727" y="5422602"/>
            <a:ext cx="3175000" cy="1174750"/>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Lige forbindelse 9"/>
          <p:cNvCxnSpPr/>
          <p:nvPr/>
        </p:nvCxnSpPr>
        <p:spPr>
          <a:xfrm>
            <a:off x="460281" y="1115852"/>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cxnSp>
        <p:nvCxnSpPr>
          <p:cNvPr id="12" name="Lige forbindelse 11"/>
          <p:cNvCxnSpPr/>
          <p:nvPr/>
        </p:nvCxnSpPr>
        <p:spPr>
          <a:xfrm>
            <a:off x="460281" y="3687317"/>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1228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2756783"/>
            <a:ext cx="10134600" cy="4351338"/>
          </a:xfrm>
        </p:spPr>
        <p:txBody>
          <a:bodyPr>
            <a:normAutofit/>
          </a:bodyPr>
          <a:lstStyle/>
          <a:p>
            <a:r>
              <a:rPr lang="da-DK" sz="2000" dirty="0"/>
              <a:t>Informationssikkerhed handler om at sikre, at personoplysninger ikke kommer i forkerte hænder.</a:t>
            </a:r>
          </a:p>
          <a:p>
            <a:endParaRPr lang="da-DK" sz="2000" dirty="0"/>
          </a:p>
          <a:p>
            <a:r>
              <a:rPr lang="da-DK" sz="2000" dirty="0"/>
              <a:t>Informationssikkerhed gælder både digitale og fysiske kanaler.</a:t>
            </a:r>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Hvad er informationssikkerhed?</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
        <p:nvSpPr>
          <p:cNvPr id="8" name="Rectangle 26"/>
          <p:cNvSpPr/>
          <p:nvPr/>
        </p:nvSpPr>
        <p:spPr bwMode="auto">
          <a:xfrm>
            <a:off x="1471682" y="8925458"/>
            <a:ext cx="3738758" cy="540686"/>
          </a:xfrm>
          <a:prstGeom prst="rect">
            <a:avLst/>
          </a:prstGeom>
          <a:noFill/>
          <a:ln w="6350" cap="flat" cmpd="sng" algn="ctr">
            <a:noFill/>
            <a:prstDash val="solid"/>
            <a:round/>
            <a:headEnd type="none" w="med" len="med"/>
            <a:tailEnd type="none" w="med" len="med"/>
          </a:ln>
          <a:effectLst/>
          <a:extLst/>
        </p:spPr>
        <p:txBody>
          <a:bodyPr rot="0" spcFirstLastPara="0" vert="horz" wrap="square" lIns="90000" tIns="46800" rIns="90000" bIns="46800" numCol="1" spcCol="0" rtlCol="0" fromWordArt="0" anchor="t" anchorCtr="0" forceAA="0" compatLnSpc="1">
            <a:prstTxWarp prst="textNoShape">
              <a:avLst/>
            </a:prstTxWarp>
            <a:noAutofit/>
          </a:bodyPr>
          <a:lstStyle/>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r>
              <a:rPr lang="da-DK" sz="1000" dirty="0">
                <a:solidFill>
                  <a:schemeClr val="bg1"/>
                </a:solidFill>
              </a:rPr>
              <a:t>Organisationen skal sørge for fornøden teknisk sikring af data systemer</a:t>
            </a:r>
          </a:p>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endParaRPr lang="da-DK" sz="1000" dirty="0">
              <a:solidFill>
                <a:schemeClr val="bg1"/>
              </a:solidFill>
            </a:endParaRPr>
          </a:p>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endParaRPr kumimoji="0" lang="da-DK" sz="1000" b="0" i="0" u="none" strike="noStrike" cap="none" normalizeH="0" baseline="0" dirty="0">
              <a:ln>
                <a:noFill/>
              </a:ln>
              <a:solidFill>
                <a:schemeClr val="bg1"/>
              </a:solidFill>
              <a:effectLst/>
            </a:endParaRPr>
          </a:p>
        </p:txBody>
      </p:sp>
      <p:sp>
        <p:nvSpPr>
          <p:cNvPr id="9" name="Rectangle 29"/>
          <p:cNvSpPr/>
          <p:nvPr/>
        </p:nvSpPr>
        <p:spPr bwMode="auto">
          <a:xfrm>
            <a:off x="-1782471" y="8790514"/>
            <a:ext cx="2683269" cy="708395"/>
          </a:xfrm>
          <a:prstGeom prst="rect">
            <a:avLst/>
          </a:prstGeom>
          <a:noFill/>
          <a:ln w="6350" cap="flat" cmpd="sng" algn="ctr">
            <a:noFill/>
            <a:prstDash val="solid"/>
            <a:round/>
            <a:headEnd type="none" w="med" len="med"/>
            <a:tailEnd type="none" w="med" len="med"/>
          </a:ln>
          <a:effectLst/>
          <a:extLst/>
        </p:spPr>
        <p:txBody>
          <a:bodyPr rot="0" spcFirstLastPara="0" vert="horz" wrap="square" lIns="90000" tIns="46800" rIns="90000" bIns="46800" numCol="1" spcCol="0" rtlCol="0" fromWordArt="0" anchor="t" anchorCtr="0" forceAA="0" compatLnSpc="1">
            <a:prstTxWarp prst="textNoShape">
              <a:avLst/>
            </a:prstTxWarp>
            <a:noAutofit/>
          </a:bodyPr>
          <a:lstStyle/>
          <a:p>
            <a:pPr marL="171450" indent="-171450">
              <a:buFont typeface="Arial" panose="020B0604020202020204" pitchFamily="34" charset="0"/>
              <a:buChar char="•"/>
            </a:pPr>
            <a:endParaRPr kumimoji="0" lang="da-DK" sz="1000" b="0" i="0" u="none" strike="noStrike" cap="none" normalizeH="0" baseline="0" dirty="0">
              <a:ln>
                <a:noFill/>
              </a:ln>
              <a:solidFill>
                <a:schemeClr val="bg1"/>
              </a:solidFill>
              <a:effectLst/>
            </a:endParaRPr>
          </a:p>
        </p:txBody>
      </p:sp>
    </p:spTree>
    <p:extLst>
      <p:ext uri="{BB962C8B-B14F-4D97-AF65-F5344CB8AC3E}">
        <p14:creationId xmlns:p14="http://schemas.microsoft.com/office/powerpoint/2010/main" val="1692304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2102579"/>
            <a:ext cx="10134600" cy="4351338"/>
          </a:xfrm>
        </p:spPr>
        <p:txBody>
          <a:bodyPr>
            <a:normAutofit/>
          </a:bodyPr>
          <a:lstStyle/>
          <a:p>
            <a:r>
              <a:rPr lang="da-DK" sz="2000" dirty="0"/>
              <a:t>Fysisk beskyttelse - fx: </a:t>
            </a:r>
          </a:p>
          <a:p>
            <a:pPr lvl="1"/>
            <a:r>
              <a:rPr lang="da-DK" sz="1600" dirty="0"/>
              <a:t>Låse fortrolige papirer inde i egne skabe</a:t>
            </a:r>
          </a:p>
          <a:p>
            <a:pPr lvl="1"/>
            <a:r>
              <a:rPr lang="da-DK" sz="1600" dirty="0"/>
              <a:t>Hente print med det samme</a:t>
            </a:r>
          </a:p>
          <a:p>
            <a:pPr lvl="1"/>
            <a:r>
              <a:rPr lang="da-DK" sz="1600" dirty="0"/>
              <a:t>Overlevere beskeder én-til-én i lukkede rum</a:t>
            </a:r>
          </a:p>
          <a:p>
            <a:pPr lvl="1"/>
            <a:r>
              <a:rPr lang="da-DK" sz="1600" dirty="0"/>
              <a:t>Bruge Digital Post frem for gule lapper eller sms. </a:t>
            </a:r>
            <a:br>
              <a:rPr lang="da-DK" sz="1600" dirty="0"/>
            </a:br>
            <a:endParaRPr lang="da-DK" sz="1600" dirty="0">
              <a:solidFill>
                <a:srgbClr val="FF0000"/>
              </a:solidFill>
            </a:endParaRPr>
          </a:p>
          <a:p>
            <a:r>
              <a:rPr lang="da-DK" sz="2000" dirty="0"/>
              <a:t>Digital beskyttelse - fx:</a:t>
            </a:r>
          </a:p>
          <a:p>
            <a:pPr lvl="1"/>
            <a:r>
              <a:rPr lang="da-DK" sz="1600" dirty="0"/>
              <a:t>Lange kodeord </a:t>
            </a:r>
          </a:p>
          <a:p>
            <a:pPr lvl="1"/>
            <a:r>
              <a:rPr lang="da-DK" sz="1600" dirty="0"/>
              <a:t>Logge af fælles computere</a:t>
            </a:r>
          </a:p>
          <a:p>
            <a:pPr lvl="1"/>
            <a:r>
              <a:rPr lang="da-DK" sz="1600" dirty="0"/>
              <a:t>Ikke at logge på internetnetværk, der ikke har kode på. </a:t>
            </a:r>
            <a:endParaRPr lang="da-DK" sz="1600" dirty="0">
              <a:solidFill>
                <a:srgbClr val="FF0000"/>
              </a:solidFill>
            </a:endParaRPr>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Hvad er informationssikkerhed?</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
        <p:nvSpPr>
          <p:cNvPr id="8" name="Rectangle 26"/>
          <p:cNvSpPr/>
          <p:nvPr/>
        </p:nvSpPr>
        <p:spPr bwMode="auto">
          <a:xfrm>
            <a:off x="1471682" y="8925458"/>
            <a:ext cx="3738758" cy="540686"/>
          </a:xfrm>
          <a:prstGeom prst="rect">
            <a:avLst/>
          </a:prstGeom>
          <a:noFill/>
          <a:ln w="6350" cap="flat" cmpd="sng" algn="ctr">
            <a:noFill/>
            <a:prstDash val="solid"/>
            <a:round/>
            <a:headEnd type="none" w="med" len="med"/>
            <a:tailEnd type="none" w="med" len="med"/>
          </a:ln>
          <a:effectLst/>
          <a:extLst/>
        </p:spPr>
        <p:txBody>
          <a:bodyPr rot="0" spcFirstLastPara="0" vert="horz" wrap="square" lIns="90000" tIns="46800" rIns="90000" bIns="46800" numCol="1" spcCol="0" rtlCol="0" fromWordArt="0" anchor="t" anchorCtr="0" forceAA="0" compatLnSpc="1">
            <a:prstTxWarp prst="textNoShape">
              <a:avLst/>
            </a:prstTxWarp>
            <a:noAutofit/>
          </a:bodyPr>
          <a:lstStyle/>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r>
              <a:rPr lang="da-DK" sz="1000" dirty="0">
                <a:solidFill>
                  <a:schemeClr val="bg1"/>
                </a:solidFill>
              </a:rPr>
              <a:t>Organisationen skal sørge for fornøden teknisk sikring af data systemer</a:t>
            </a:r>
          </a:p>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endParaRPr lang="da-DK" sz="1000" dirty="0">
              <a:solidFill>
                <a:schemeClr val="bg1"/>
              </a:solidFill>
            </a:endParaRPr>
          </a:p>
          <a:p>
            <a:pPr marL="171450" marR="0" indent="-171450" defTabSz="914400" rtl="0" eaLnBrk="1" fontAlgn="base" latinLnBrk="0" hangingPunct="1">
              <a:lnSpc>
                <a:spcPct val="108000"/>
              </a:lnSpc>
              <a:spcBef>
                <a:spcPct val="54000"/>
              </a:spcBef>
              <a:spcAft>
                <a:spcPct val="0"/>
              </a:spcAft>
              <a:buClrTx/>
              <a:buSzTx/>
              <a:buFont typeface="Arial" panose="020B0604020202020204" pitchFamily="34" charset="0"/>
              <a:buChar char="•"/>
              <a:tabLst/>
            </a:pPr>
            <a:endParaRPr kumimoji="0" lang="da-DK" sz="1000" b="0" i="0" u="none" strike="noStrike" cap="none" normalizeH="0" baseline="0" dirty="0">
              <a:ln>
                <a:noFill/>
              </a:ln>
              <a:solidFill>
                <a:schemeClr val="bg1"/>
              </a:solidFill>
              <a:effectLst/>
            </a:endParaRPr>
          </a:p>
        </p:txBody>
      </p:sp>
      <p:sp>
        <p:nvSpPr>
          <p:cNvPr id="9" name="Rectangle 29"/>
          <p:cNvSpPr/>
          <p:nvPr/>
        </p:nvSpPr>
        <p:spPr bwMode="auto">
          <a:xfrm>
            <a:off x="-1782471" y="8790514"/>
            <a:ext cx="2683269" cy="708395"/>
          </a:xfrm>
          <a:prstGeom prst="rect">
            <a:avLst/>
          </a:prstGeom>
          <a:noFill/>
          <a:ln w="6350" cap="flat" cmpd="sng" algn="ctr">
            <a:noFill/>
            <a:prstDash val="solid"/>
            <a:round/>
            <a:headEnd type="none" w="med" len="med"/>
            <a:tailEnd type="none" w="med" len="med"/>
          </a:ln>
          <a:effectLst/>
          <a:extLst/>
        </p:spPr>
        <p:txBody>
          <a:bodyPr rot="0" spcFirstLastPara="0" vert="horz" wrap="square" lIns="90000" tIns="46800" rIns="90000" bIns="46800" numCol="1" spcCol="0" rtlCol="0" fromWordArt="0" anchor="t" anchorCtr="0" forceAA="0" compatLnSpc="1">
            <a:prstTxWarp prst="textNoShape">
              <a:avLst/>
            </a:prstTxWarp>
            <a:noAutofit/>
          </a:bodyPr>
          <a:lstStyle/>
          <a:p>
            <a:pPr marL="171450" indent="-171450">
              <a:buFont typeface="Arial" panose="020B0604020202020204" pitchFamily="34" charset="0"/>
              <a:buChar char="•"/>
            </a:pPr>
            <a:endParaRPr kumimoji="0" lang="da-DK" sz="1000" b="0" i="0" u="none" strike="noStrike" cap="none" normalizeH="0" baseline="0" dirty="0">
              <a:ln>
                <a:noFill/>
              </a:ln>
              <a:solidFill>
                <a:schemeClr val="bg1"/>
              </a:solidFill>
              <a:effectLst/>
            </a:endParaRPr>
          </a:p>
        </p:txBody>
      </p:sp>
    </p:spTree>
    <p:extLst>
      <p:ext uri="{BB962C8B-B14F-4D97-AF65-F5344CB8AC3E}">
        <p14:creationId xmlns:p14="http://schemas.microsoft.com/office/powerpoint/2010/main" val="908948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2424205" y="2379662"/>
            <a:ext cx="7343589" cy="4351338"/>
          </a:xfrm>
        </p:spPr>
        <p:txBody>
          <a:bodyPr>
            <a:normAutofit/>
          </a:bodyPr>
          <a:lstStyle/>
          <a:p>
            <a:pPr marL="0" indent="0">
              <a:buNone/>
            </a:pPr>
            <a:r>
              <a:rPr lang="da-DK" dirty="0"/>
              <a:t>Du er med til at værne om, at der er tillid til det offentlige Danmark ved at passe på elever og forældres følsomme personoplysninger.</a:t>
            </a:r>
          </a:p>
          <a:p>
            <a:pPr marL="0" indent="0">
              <a:buNone/>
            </a:pPr>
            <a:r>
              <a:rPr lang="da-DK" dirty="0"/>
              <a:t>Du er med til at sikre, at elevernes data ikke kommer i forkerte hænder.</a:t>
            </a:r>
          </a:p>
          <a:p>
            <a:pPr marL="0" indent="0">
              <a:buNone/>
            </a:pPr>
            <a:endParaRPr lang="da-DK" sz="1600" dirty="0"/>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Hvorfor er informationssikkerhed vigtigt?</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4788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06215" y="2161689"/>
            <a:ext cx="10515600" cy="4351338"/>
          </a:xfrm>
        </p:spPr>
        <p:txBody>
          <a:bodyPr>
            <a:normAutofit/>
          </a:bodyPr>
          <a:lstStyle/>
          <a:p>
            <a:pPr marL="0" indent="0">
              <a:buNone/>
            </a:pPr>
            <a:r>
              <a:rPr lang="da-DK" sz="2400" b="1" dirty="0"/>
              <a:t>Personoplysninger:</a:t>
            </a:r>
          </a:p>
          <a:p>
            <a:pPr marL="0" indent="0">
              <a:buNone/>
            </a:pPr>
            <a:r>
              <a:rPr lang="da-DK" sz="2400" dirty="0"/>
              <a:t>Fx navn, adresse, fødselsdato, cpr-nummer, eksamen, sygedage, familieforhold, synlige skader</a:t>
            </a:r>
          </a:p>
          <a:p>
            <a:pPr marL="0" indent="0">
              <a:buNone/>
            </a:pPr>
            <a:endParaRPr lang="da-DK" sz="2400" dirty="0"/>
          </a:p>
          <a:p>
            <a:pPr marL="0" indent="0">
              <a:buNone/>
            </a:pPr>
            <a:r>
              <a:rPr lang="da-DK" sz="2400" i="1" dirty="0"/>
              <a:t>Eks. ”Lasse har brækket benet og skal derfor ikke være med til idræt</a:t>
            </a:r>
            <a:r>
              <a:rPr lang="da-DK" sz="2400" i="1" dirty="0" smtClean="0"/>
              <a:t>”</a:t>
            </a:r>
          </a:p>
          <a:p>
            <a:pPr marL="0" indent="0">
              <a:buNone/>
            </a:pPr>
            <a:endParaRPr lang="da-DK" sz="2400" i="1" dirty="0"/>
          </a:p>
          <a:p>
            <a:pPr marL="0" indent="0">
              <a:buNone/>
            </a:pPr>
            <a:r>
              <a:rPr lang="da-DK" sz="2400" dirty="0"/>
              <a:t>Du må kun videregive personoplysninger og følsomme personoplysninger til dem, de er relevante for. De skal deles via sikre, krypterede kanaler, fx Digital Post eller </a:t>
            </a:r>
            <a:r>
              <a:rPr lang="da-DK" sz="2400" dirty="0" smtClean="0"/>
              <a:t>Aula.</a:t>
            </a:r>
            <a:endParaRPr lang="da-DK" sz="2400" dirty="0"/>
          </a:p>
          <a:p>
            <a:pPr marL="0" indent="0">
              <a:buNone/>
            </a:pPr>
            <a:endParaRPr lang="da-DK" sz="2400" i="1" dirty="0"/>
          </a:p>
          <a:p>
            <a:pPr marL="0" indent="0">
              <a:buNone/>
            </a:pPr>
            <a:endParaRPr lang="da-DK" sz="2400" i="1" dirty="0"/>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Hvad er personoplysninger?</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1009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06215" y="1816601"/>
            <a:ext cx="10515600" cy="4351338"/>
          </a:xfrm>
        </p:spPr>
        <p:txBody>
          <a:bodyPr>
            <a:normAutofit/>
          </a:bodyPr>
          <a:lstStyle/>
          <a:p>
            <a:pPr marL="0" indent="0">
              <a:buNone/>
            </a:pPr>
            <a:r>
              <a:rPr lang="da-DK" sz="2400" dirty="0"/>
              <a:t/>
            </a:r>
            <a:br>
              <a:rPr lang="da-DK" sz="2400" dirty="0"/>
            </a:br>
            <a:r>
              <a:rPr lang="da-DK" sz="2400" b="1" dirty="0"/>
              <a:t>Følsomme personoplysninger:</a:t>
            </a:r>
            <a:endParaRPr lang="da-DK" sz="2400" dirty="0"/>
          </a:p>
          <a:p>
            <a:pPr marL="0" indent="0">
              <a:buNone/>
            </a:pPr>
            <a:r>
              <a:rPr lang="da-DK" sz="2400" dirty="0"/>
              <a:t>Fx sociale problemer, race, politisk eller religiøs overbevisning, sygdomsforløb, diagnoser, seksualitet, fagforeningstilknytning, genetiske data</a:t>
            </a:r>
          </a:p>
          <a:p>
            <a:pPr marL="0" indent="0">
              <a:buNone/>
            </a:pPr>
            <a:endParaRPr lang="da-DK" sz="2400" dirty="0"/>
          </a:p>
          <a:p>
            <a:pPr marL="0" indent="0">
              <a:buNone/>
            </a:pPr>
            <a:r>
              <a:rPr lang="da-DK" sz="2400" i="1" dirty="0"/>
              <a:t>Eks. ”Lasse har fået konstateret ADHD – I bedes være ekstra opmærksomme”</a:t>
            </a:r>
          </a:p>
          <a:p>
            <a:pPr marL="0" indent="0">
              <a:buNone/>
            </a:pPr>
            <a:endParaRPr lang="da-DK" sz="2400" i="1" dirty="0"/>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Hvad er følsomme personoplysninger?</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8921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2470812"/>
            <a:ext cx="10515600" cy="4351338"/>
          </a:xfrm>
        </p:spPr>
        <p:txBody>
          <a:bodyPr>
            <a:normAutofit/>
          </a:bodyPr>
          <a:lstStyle/>
          <a:p>
            <a:pPr marL="0" indent="0">
              <a:buNone/>
            </a:pPr>
            <a:endParaRPr lang="da-DK" sz="2400" dirty="0"/>
          </a:p>
          <a:p>
            <a:pPr marL="457200" indent="-457200">
              <a:buFont typeface="+mj-lt"/>
              <a:buAutoNum type="arabicPeriod"/>
            </a:pPr>
            <a:r>
              <a:rPr lang="da-DK" sz="2400" dirty="0"/>
              <a:t>Beskyt elevernes følsomme personoplysninger</a:t>
            </a:r>
          </a:p>
          <a:p>
            <a:pPr marL="457200" indent="-457200">
              <a:buFont typeface="+mj-lt"/>
              <a:buAutoNum type="arabicPeriod"/>
            </a:pPr>
            <a:r>
              <a:rPr lang="da-DK" sz="2400" dirty="0"/>
              <a:t>Lav lange kodeord</a:t>
            </a:r>
          </a:p>
          <a:p>
            <a:pPr marL="457200" indent="-457200">
              <a:buFont typeface="+mj-lt"/>
              <a:buAutoNum type="arabicPeriod"/>
            </a:pPr>
            <a:r>
              <a:rPr lang="da-DK" sz="2400" dirty="0"/>
              <a:t>Brug kendte netværk og log på via VPN, hvis det er muligt</a:t>
            </a:r>
          </a:p>
          <a:p>
            <a:pPr marL="0" indent="0">
              <a:buNone/>
            </a:pPr>
            <a:endParaRPr lang="da-DK" sz="2400" dirty="0"/>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Du skal følge disse overordnede råd</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055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p:txBody>
          <a:bodyPr>
            <a:normAutofit/>
          </a:bodyPr>
          <a:lstStyle/>
          <a:p>
            <a:pPr marL="0" indent="0">
              <a:buNone/>
            </a:pPr>
            <a:endParaRPr lang="da-DK" sz="2400" dirty="0"/>
          </a:p>
          <a:p>
            <a:pPr marL="0" indent="0">
              <a:buNone/>
            </a:pPr>
            <a:r>
              <a:rPr lang="da-DK" sz="2400" dirty="0"/>
              <a:t>Husk:</a:t>
            </a:r>
            <a:endParaRPr lang="da-DK" sz="2000" dirty="0"/>
          </a:p>
          <a:p>
            <a:r>
              <a:rPr lang="da-DK" sz="2000" dirty="0"/>
              <a:t>Du må kun videregive følsomme personoplysninger til dem, de er relevante for.</a:t>
            </a:r>
          </a:p>
          <a:p>
            <a:pPr lvl="0"/>
            <a:r>
              <a:rPr lang="da-DK" sz="2000" dirty="0"/>
              <a:t>Brug altid en sikker, krypteret kanal fx E-post eller </a:t>
            </a:r>
            <a:r>
              <a:rPr lang="da-DK" sz="2000" dirty="0" smtClean="0"/>
              <a:t>Aula. </a:t>
            </a:r>
            <a:endParaRPr lang="da-DK" sz="2000" dirty="0"/>
          </a:p>
          <a:p>
            <a:pPr lvl="0"/>
            <a:r>
              <a:rPr lang="da-DK" sz="2000" dirty="0"/>
              <a:t>Brug aldrig almindelig e-mail eller sms.</a:t>
            </a:r>
          </a:p>
          <a:p>
            <a:pPr lvl="0"/>
            <a:r>
              <a:rPr lang="da-DK" sz="2000" dirty="0"/>
              <a:t>Log af din bruger på fællescomputeren, når du forlader den.</a:t>
            </a:r>
          </a:p>
          <a:p>
            <a:pPr lvl="0"/>
            <a:r>
              <a:rPr lang="da-DK" sz="2000" dirty="0"/>
              <a:t>Hent dokumenter med personoplysninger fra printeren med det samme.</a:t>
            </a:r>
          </a:p>
          <a:p>
            <a:pPr lvl="0"/>
            <a:r>
              <a:rPr lang="da-DK" sz="2000" dirty="0"/>
              <a:t>Undgå at tale med forældre/kolleger om personoplysninger i et lokale, hvor andre er tilstede. </a:t>
            </a:r>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488606" y="302860"/>
            <a:ext cx="113538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1. Beskyt elevernes følsomme personoplysninger </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8833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838200" y="1964530"/>
            <a:ext cx="8431306" cy="4351338"/>
          </a:xfrm>
        </p:spPr>
        <p:txBody>
          <a:bodyPr>
            <a:normAutofit/>
          </a:bodyPr>
          <a:lstStyle/>
          <a:p>
            <a:pPr marL="0" indent="0">
              <a:buNone/>
            </a:pPr>
            <a:r>
              <a:rPr lang="da-DK" sz="2400" dirty="0"/>
              <a:t>Lav stærke kodeord til fx </a:t>
            </a:r>
            <a:r>
              <a:rPr lang="da-DK" sz="2400" dirty="0" smtClean="0"/>
              <a:t>Aula </a:t>
            </a:r>
            <a:r>
              <a:rPr lang="da-DK" sz="2400" dirty="0"/>
              <a:t>og mail:</a:t>
            </a:r>
            <a:endParaRPr lang="da-DK" sz="2400" b="1" dirty="0"/>
          </a:p>
          <a:p>
            <a:r>
              <a:rPr lang="da-DK" sz="2000" b="1" dirty="0"/>
              <a:t>Langt</a:t>
            </a:r>
            <a:r>
              <a:rPr lang="da-DK" sz="2000" dirty="0"/>
              <a:t> – Mindst 12 tegn</a:t>
            </a:r>
          </a:p>
          <a:p>
            <a:r>
              <a:rPr lang="da-DK" sz="2000" b="1" dirty="0"/>
              <a:t>Unikt</a:t>
            </a:r>
            <a:r>
              <a:rPr lang="da-DK" sz="2000" dirty="0"/>
              <a:t> – brug ikke det samme kodeord flere steder</a:t>
            </a:r>
          </a:p>
          <a:p>
            <a:r>
              <a:rPr lang="da-DK" sz="2000" b="1" dirty="0"/>
              <a:t>Kombineret</a:t>
            </a:r>
            <a:r>
              <a:rPr lang="da-DK" sz="2000" dirty="0"/>
              <a:t> – brug symboler, tal samt store og små bogstaver</a:t>
            </a:r>
          </a:p>
          <a:p>
            <a:r>
              <a:rPr lang="da-DK" sz="2000" b="1" dirty="0"/>
              <a:t>Dit og kun dit </a:t>
            </a:r>
            <a:r>
              <a:rPr lang="da-DK" sz="2000" dirty="0"/>
              <a:t>– del ikke dit kodeord med dine kollegaer </a:t>
            </a:r>
          </a:p>
          <a:p>
            <a:endParaRPr lang="da-DK" sz="2400" dirty="0"/>
          </a:p>
          <a:p>
            <a:pPr marL="0" indent="0">
              <a:buNone/>
            </a:pPr>
            <a:r>
              <a:rPr lang="da-DK" sz="2400" b="1" dirty="0"/>
              <a:t>Kodeordet må gerne være nemt at huske</a:t>
            </a:r>
            <a:endParaRPr lang="da-DK" sz="2400" dirty="0"/>
          </a:p>
          <a:p>
            <a:pPr marL="0" indent="0">
              <a:buNone/>
            </a:pPr>
            <a:r>
              <a:rPr lang="da-DK" sz="2000" dirty="0"/>
              <a:t>•	I2018spistejegmangeis!</a:t>
            </a:r>
          </a:p>
          <a:p>
            <a:pPr marL="0" indent="0">
              <a:buNone/>
            </a:pPr>
            <a:r>
              <a:rPr lang="da-DK" sz="2000" dirty="0"/>
              <a:t>•	</a:t>
            </a:r>
            <a:r>
              <a:rPr lang="da-DK" sz="2000" b="1" dirty="0"/>
              <a:t>P</a:t>
            </a:r>
            <a:r>
              <a:rPr lang="da-DK" sz="2000" dirty="0"/>
              <a:t>iraten</a:t>
            </a:r>
            <a:r>
              <a:rPr lang="da-DK" sz="2000" b="1" dirty="0"/>
              <a:t>E</a:t>
            </a:r>
            <a:r>
              <a:rPr lang="da-DK" sz="2000" dirty="0"/>
              <a:t>r</a:t>
            </a:r>
            <a:r>
              <a:rPr lang="da-DK" sz="2000" b="1" dirty="0"/>
              <a:t>R</a:t>
            </a:r>
            <a:r>
              <a:rPr lang="da-DK" sz="2000" dirty="0"/>
              <a:t>2D2? (Per)</a:t>
            </a:r>
          </a:p>
          <a:p>
            <a:endParaRPr lang="da-DK" sz="2400" dirty="0"/>
          </a:p>
        </p:txBody>
      </p:sp>
      <p:pic>
        <p:nvPicPr>
          <p:cNvPr id="4" name="Picture 3" descr="C:\Users\B008156\Desktop\sikker-digital_1000x3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0879" y="6034386"/>
            <a:ext cx="1521527" cy="562965"/>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838200" y="365125"/>
            <a:ext cx="1100420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dirty="0">
                <a:solidFill>
                  <a:srgbClr val="3F4DC2"/>
                </a:solidFill>
                <a:latin typeface="+mn-lt"/>
              </a:rPr>
              <a:t>2. Lav stærke kodeord</a:t>
            </a:r>
          </a:p>
        </p:txBody>
      </p:sp>
      <p:cxnSp>
        <p:nvCxnSpPr>
          <p:cNvPr id="6" name="Lige forbindelse 5"/>
          <p:cNvCxnSpPr/>
          <p:nvPr/>
        </p:nvCxnSpPr>
        <p:spPr>
          <a:xfrm>
            <a:off x="460281" y="1431220"/>
            <a:ext cx="11207469" cy="0"/>
          </a:xfrm>
          <a:prstGeom prst="line">
            <a:avLst/>
          </a:prstGeom>
          <a:ln w="50800">
            <a:solidFill>
              <a:srgbClr val="2CBFE7"/>
            </a:solidFill>
          </a:ln>
        </p:spPr>
        <p:style>
          <a:lnRef idx="1">
            <a:schemeClr val="accent1"/>
          </a:lnRef>
          <a:fillRef idx="0">
            <a:schemeClr val="accent1"/>
          </a:fillRef>
          <a:effectRef idx="0">
            <a:schemeClr val="accent1"/>
          </a:effectRef>
          <a:fontRef idx="minor">
            <a:schemeClr val="tx1"/>
          </a:fontRef>
        </p:style>
      </p:cxnSp>
      <p:pic>
        <p:nvPicPr>
          <p:cNvPr id="7" name="Picture 2" descr="C:\Users\B008156\Desktop\DIGST_JPGs\03_Passwor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56384" y="2808713"/>
            <a:ext cx="2925258" cy="2107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003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0C91FFA0-A819-4287-955D-F5B60F0B0D6E}" vid="{A1538980-4E82-4E13-88DC-0EE5B0145415}"/>
    </a:ext>
  </a:extLst>
</a:theme>
</file>

<file path=ppt/theme/theme2.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697</TotalTime>
  <Words>806</Words>
  <Application>Microsoft Office PowerPoint</Application>
  <PresentationFormat>Widescreen</PresentationFormat>
  <Paragraphs>120</Paragraphs>
  <Slides>12</Slides>
  <Notes>11</Notes>
  <HiddenSlides>0</HiddenSlides>
  <MMClips>0</MMClips>
  <ScaleCrop>false</ScaleCrop>
  <HeadingPairs>
    <vt:vector size="6" baseType="variant">
      <vt:variant>
        <vt:lpstr>Benyttede skrifttyper</vt:lpstr>
      </vt:variant>
      <vt:variant>
        <vt:i4>3</vt:i4>
      </vt:variant>
      <vt:variant>
        <vt:lpstr>Tema</vt:lpstr>
      </vt:variant>
      <vt:variant>
        <vt:i4>1</vt:i4>
      </vt:variant>
      <vt:variant>
        <vt:lpstr>Slidetitler</vt:lpstr>
      </vt:variant>
      <vt:variant>
        <vt:i4>12</vt:i4>
      </vt:variant>
    </vt:vector>
  </HeadingPairs>
  <TitlesOfParts>
    <vt:vector size="16" baseType="lpstr">
      <vt:lpstr>Arial</vt:lpstr>
      <vt:lpstr>Calibri</vt:lpstr>
      <vt:lpstr>Calibri Light</vt:lpstr>
      <vt:lpstr>Office Theme</vt:lpstr>
      <vt:lpstr>Sikker adfærd er vigtig Som lærere arbejder vi med væsentlige og ofte fortrolige eller  følsomme informationer, og dem skal vi passe godt på.</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Yderligere hjælp?</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Blank</dc:creator>
  <cp:lastModifiedBy>Torsten Uttenthal Israelsen</cp:lastModifiedBy>
  <cp:revision>76</cp:revision>
  <cp:lastPrinted>2018-10-02T09:22:26Z</cp:lastPrinted>
  <dcterms:created xsi:type="dcterms:W3CDTF">2017-11-13T13:07:32Z</dcterms:created>
  <dcterms:modified xsi:type="dcterms:W3CDTF">2019-01-18T08:00:30Z</dcterms:modified>
</cp:coreProperties>
</file>