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2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85" r:id="rId2"/>
    <p:sldMasterId id="2147483704" r:id="rId3"/>
  </p:sldMasterIdLst>
  <p:notesMasterIdLst>
    <p:notesMasterId r:id="rId14"/>
  </p:notesMasterIdLst>
  <p:handoutMasterIdLst>
    <p:handoutMasterId r:id="rId15"/>
  </p:handoutMasterIdLst>
  <p:sldIdLst>
    <p:sldId id="291" r:id="rId4"/>
    <p:sldId id="292" r:id="rId5"/>
    <p:sldId id="293" r:id="rId6"/>
    <p:sldId id="294" r:id="rId7"/>
    <p:sldId id="256" r:id="rId8"/>
    <p:sldId id="286" r:id="rId9"/>
    <p:sldId id="287" r:id="rId10"/>
    <p:sldId id="288" r:id="rId11"/>
    <p:sldId id="289" r:id="rId12"/>
    <p:sldId id="290" r:id="rId13"/>
  </p:sldIdLst>
  <p:sldSz cx="24384000" cy="13716000"/>
  <p:notesSz cx="6805613" cy="99441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8000"/>
      </a:lnSpc>
      <a:spcBef>
        <a:spcPts val="220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l" defTabSz="1828800" rtl="0" fontAlgn="auto" latinLnBrk="0" hangingPunct="0">
      <a:lnSpc>
        <a:spcPct val="108000"/>
      </a:lnSpc>
      <a:spcBef>
        <a:spcPts val="220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l" defTabSz="1828800" rtl="0" fontAlgn="auto" latinLnBrk="0" hangingPunct="0">
      <a:lnSpc>
        <a:spcPct val="108000"/>
      </a:lnSpc>
      <a:spcBef>
        <a:spcPts val="220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l" defTabSz="1828800" rtl="0" fontAlgn="auto" latinLnBrk="0" hangingPunct="0">
      <a:lnSpc>
        <a:spcPct val="108000"/>
      </a:lnSpc>
      <a:spcBef>
        <a:spcPts val="220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l" defTabSz="1828800" rtl="0" fontAlgn="auto" latinLnBrk="0" hangingPunct="0">
      <a:lnSpc>
        <a:spcPct val="108000"/>
      </a:lnSpc>
      <a:spcBef>
        <a:spcPts val="220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2286000" algn="l" defTabSz="1828800" rtl="0" fontAlgn="auto" latinLnBrk="0" hangingPunct="0">
      <a:lnSpc>
        <a:spcPct val="108000"/>
      </a:lnSpc>
      <a:spcBef>
        <a:spcPts val="220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2743200" algn="l" defTabSz="1828800" rtl="0" fontAlgn="auto" latinLnBrk="0" hangingPunct="0">
      <a:lnSpc>
        <a:spcPct val="108000"/>
      </a:lnSpc>
      <a:spcBef>
        <a:spcPts val="220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3200400" algn="l" defTabSz="1828800" rtl="0" fontAlgn="auto" latinLnBrk="0" hangingPunct="0">
      <a:lnSpc>
        <a:spcPct val="108000"/>
      </a:lnSpc>
      <a:spcBef>
        <a:spcPts val="220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3657600" algn="l" defTabSz="1828800" rtl="0" fontAlgn="auto" latinLnBrk="0" hangingPunct="0">
      <a:lnSpc>
        <a:spcPct val="108000"/>
      </a:lnSpc>
      <a:spcBef>
        <a:spcPts val="220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solidFill>
                <a:schemeClr val="accent2"/>
              </a:solidFill>
              <a:prstDash val="solid"/>
              <a:round/>
            </a:ln>
          </a:top>
          <a:bottom>
            <a:ln w="25400" cap="flat">
              <a:solidFill>
                <a:schemeClr val="accent2"/>
              </a:solidFill>
              <a:prstDash val="solid"/>
              <a:round/>
            </a:ln>
          </a:bottom>
          <a:insideH>
            <a:ln w="25400" cap="flat">
              <a:solidFill>
                <a:schemeClr val="accent2"/>
              </a:solidFill>
              <a:prstDash val="solid"/>
              <a:round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9EEF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chemeClr val="accent2"/>
              </a:solidFill>
              <a:prstDash val="solid"/>
              <a:round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solidFill>
                <a:schemeClr val="accent2"/>
              </a:solidFill>
              <a:prstDash val="solid"/>
              <a:round/>
            </a:ln>
          </a:top>
          <a:bottom>
            <a:ln w="25400" cap="flat">
              <a:solidFill>
                <a:schemeClr val="accent2"/>
              </a:solidFill>
              <a:prstDash val="solid"/>
              <a:round/>
            </a:ln>
          </a:bottom>
          <a:insideH>
            <a:ln w="25400" cap="flat">
              <a:solidFill>
                <a:schemeClr val="accent2"/>
              </a:solidFill>
              <a:prstDash val="solid"/>
              <a:round/>
            </a:ln>
          </a:insideH>
          <a:insideV>
            <a:ln w="254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9EEF6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chemeClr val="accent2"/>
              </a:solidFill>
              <a:prstDash val="solid"/>
              <a:round/>
            </a:ln>
          </a:top>
          <a:bottom>
            <a:ln w="25400" cap="flat">
              <a:solidFill>
                <a:schemeClr val="accent2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solidFill>
                <a:schemeClr val="accent2"/>
              </a:solidFill>
              <a:prstDash val="solid"/>
              <a:round/>
            </a:ln>
          </a:top>
          <a:bottom>
            <a:ln w="25400" cap="flat">
              <a:solidFill>
                <a:schemeClr val="accent2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E6E6E6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00000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2EE"/>
          </a:solidFill>
        </a:fill>
      </a:tcStyle>
    </a:wholeTbl>
    <a:band2H>
      <a:tcTxStyle/>
      <a:tcStyle>
        <a:tcBdr/>
        <a:fill>
          <a:solidFill>
            <a:srgbClr val="E6F1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CFE6"/>
          </a:solidFill>
        </a:fill>
      </a:tcStyle>
    </a:wholeTbl>
    <a:band2H>
      <a:tcTxStyle/>
      <a:tcStyle>
        <a:tcBdr/>
        <a:fill>
          <a:solidFill>
            <a:srgbClr val="EBE8F3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3D2CA"/>
          </a:solidFill>
        </a:fill>
      </a:tcStyle>
    </a:wholeTbl>
    <a:band2H>
      <a:tcTxStyle/>
      <a:tcStyle>
        <a:tcBdr/>
        <a:fill>
          <a:solidFill>
            <a:srgbClr val="F2EA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6" autoAdjust="0"/>
    <p:restoredTop sz="94660"/>
  </p:normalViewPr>
  <p:slideViewPr>
    <p:cSldViewPr snapToGrid="0">
      <p:cViewPr>
        <p:scale>
          <a:sx n="52" d="100"/>
          <a:sy n="52" d="100"/>
        </p:scale>
        <p:origin x="522" y="126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D85E7-AB1E-403C-A649-E58D0A4CA2F1}" type="datetimeFigureOut">
              <a:rPr lang="da-DK" smtClean="0"/>
              <a:t>18-10-2018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C4092-2379-4D04-A4ED-D8A5A610DE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4626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Shape 600"/>
          <p:cNvSpPr>
            <a:spLocks noGrp="1" noRot="1" noChangeAspect="1"/>
          </p:cNvSpPr>
          <p:nvPr>
            <p:ph type="sldImg"/>
          </p:nvPr>
        </p:nvSpPr>
        <p:spPr>
          <a:xfrm>
            <a:off x="88900" y="746125"/>
            <a:ext cx="6629400" cy="37290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01" name="Shape 601"/>
          <p:cNvSpPr>
            <a:spLocks noGrp="1"/>
          </p:cNvSpPr>
          <p:nvPr>
            <p:ph type="body" sz="quarter" idx="1"/>
          </p:nvPr>
        </p:nvSpPr>
        <p:spPr>
          <a:xfrm>
            <a:off x="907415" y="4723448"/>
            <a:ext cx="4990783" cy="447484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0089829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spcBef>
        <a:spcPts val="800"/>
      </a:spcBef>
      <a:defRPr sz="2400">
        <a:latin typeface="+mn-lt"/>
        <a:ea typeface="+mn-ea"/>
        <a:cs typeface="+mn-cs"/>
        <a:sym typeface="Arial"/>
      </a:defRPr>
    </a:lvl1pPr>
    <a:lvl2pPr indent="228600" defTabSz="1828800" latinLnBrk="0">
      <a:spcBef>
        <a:spcPts val="800"/>
      </a:spcBef>
      <a:defRPr sz="2400">
        <a:latin typeface="+mn-lt"/>
        <a:ea typeface="+mn-ea"/>
        <a:cs typeface="+mn-cs"/>
        <a:sym typeface="Arial"/>
      </a:defRPr>
    </a:lvl2pPr>
    <a:lvl3pPr indent="457200" defTabSz="1828800" latinLnBrk="0">
      <a:spcBef>
        <a:spcPts val="800"/>
      </a:spcBef>
      <a:defRPr sz="2400">
        <a:latin typeface="+mn-lt"/>
        <a:ea typeface="+mn-ea"/>
        <a:cs typeface="+mn-cs"/>
        <a:sym typeface="Arial"/>
      </a:defRPr>
    </a:lvl3pPr>
    <a:lvl4pPr indent="685800" defTabSz="1828800" latinLnBrk="0">
      <a:spcBef>
        <a:spcPts val="800"/>
      </a:spcBef>
      <a:defRPr sz="2400">
        <a:latin typeface="+mn-lt"/>
        <a:ea typeface="+mn-ea"/>
        <a:cs typeface="+mn-cs"/>
        <a:sym typeface="Arial"/>
      </a:defRPr>
    </a:lvl4pPr>
    <a:lvl5pPr indent="914400" defTabSz="1828800" latinLnBrk="0">
      <a:spcBef>
        <a:spcPts val="800"/>
      </a:spcBef>
      <a:defRPr sz="2400">
        <a:latin typeface="+mn-lt"/>
        <a:ea typeface="+mn-ea"/>
        <a:cs typeface="+mn-cs"/>
        <a:sym typeface="Arial"/>
      </a:defRPr>
    </a:lvl5pPr>
    <a:lvl6pPr indent="1143000" defTabSz="1828800" latinLnBrk="0">
      <a:spcBef>
        <a:spcPts val="800"/>
      </a:spcBef>
      <a:defRPr sz="2400">
        <a:latin typeface="+mn-lt"/>
        <a:ea typeface="+mn-ea"/>
        <a:cs typeface="+mn-cs"/>
        <a:sym typeface="Arial"/>
      </a:defRPr>
    </a:lvl6pPr>
    <a:lvl7pPr indent="1371600" defTabSz="1828800" latinLnBrk="0">
      <a:spcBef>
        <a:spcPts val="800"/>
      </a:spcBef>
      <a:defRPr sz="2400">
        <a:latin typeface="+mn-lt"/>
        <a:ea typeface="+mn-ea"/>
        <a:cs typeface="+mn-cs"/>
        <a:sym typeface="Arial"/>
      </a:defRPr>
    </a:lvl7pPr>
    <a:lvl8pPr indent="1600200" defTabSz="1828800" latinLnBrk="0">
      <a:spcBef>
        <a:spcPts val="800"/>
      </a:spcBef>
      <a:defRPr sz="2400">
        <a:latin typeface="+mn-lt"/>
        <a:ea typeface="+mn-ea"/>
        <a:cs typeface="+mn-cs"/>
        <a:sym typeface="Arial"/>
      </a:defRPr>
    </a:lvl8pPr>
    <a:lvl9pPr indent="1828800" defTabSz="1828800" latinLnBrk="0">
      <a:spcBef>
        <a:spcPts val="800"/>
      </a:spcBef>
      <a:defRPr sz="24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  <a:ln/>
        </p:spPr>
        <p:txBody>
          <a:bodyPr/>
          <a:lstStyle/>
          <a:p>
            <a:fld id="{9819D471-EBB2-45BC-BCF0-03BD88EB7F45}" type="slidenum">
              <a:rPr lang="da-DK">
                <a:solidFill>
                  <a:prstClr val="black"/>
                </a:solidFill>
              </a:rPr>
              <a:pPr/>
              <a:t>1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600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6125"/>
            <a:ext cx="6627813" cy="3729038"/>
          </a:xfrm>
          <a:ln/>
        </p:spPr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13304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8.gif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8.gif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gi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0.emf"/><Relationship Id="rId4" Type="http://schemas.openxmlformats.org/officeDocument/2006/relationships/image" Target="../media/image7.png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gi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0.emf"/><Relationship Id="rId4" Type="http://schemas.openxmlformats.org/officeDocument/2006/relationships/image" Target="../media/image7.png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png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png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png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8.gi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8.gif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8.gif"/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gif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0.emf"/><Relationship Id="rId4" Type="http://schemas.openxmlformats.org/officeDocument/2006/relationships/image" Target="../media/image7.png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gif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0.emf"/><Relationship Id="rId4" Type="http://schemas.openxmlformats.org/officeDocument/2006/relationships/image" Target="../media/image7.png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gi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eldia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idx="13"/>
          </p:nvPr>
        </p:nvSpPr>
        <p:spPr>
          <a:xfrm>
            <a:off x="-4796" y="-2164629"/>
            <a:ext cx="24393591" cy="1804525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" name="Brødtekst, niveau et…"/>
          <p:cNvSpPr>
            <a:spLocks noGrp="1"/>
          </p:cNvSpPr>
          <p:nvPr>
            <p:ph type="body" sz="half" idx="1"/>
          </p:nvPr>
        </p:nvSpPr>
        <p:spPr>
          <a:xfrm>
            <a:off x="3984000" y="359999"/>
            <a:ext cx="10944001" cy="612000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anchor="b"/>
          <a:lstStyle>
            <a:lvl1pPr>
              <a:spcBef>
                <a:spcPts val="1400"/>
              </a:spcBef>
              <a:defRPr sz="2200" b="0">
                <a:solidFill>
                  <a:srgbClr val="FFFFFF"/>
                </a:solidFill>
              </a:defRPr>
            </a:lvl1pPr>
            <a:lvl2pPr>
              <a:spcBef>
                <a:spcPts val="1400"/>
              </a:spcBef>
              <a:defRPr sz="2200" b="0">
                <a:solidFill>
                  <a:srgbClr val="FFFFFF"/>
                </a:solidFill>
              </a:defRPr>
            </a:lvl2pPr>
            <a:lvl3pPr marL="350371" indent="-347196">
              <a:spcBef>
                <a:spcPts val="1400"/>
              </a:spcBef>
              <a:defRPr sz="2200" b="0">
                <a:solidFill>
                  <a:srgbClr val="FFFFFF"/>
                </a:solidFill>
              </a:defRPr>
            </a:lvl3pPr>
            <a:lvl4pPr marL="766656" indent="-493606">
              <a:spcBef>
                <a:spcPts val="1400"/>
              </a:spcBef>
              <a:defRPr sz="2200" b="0">
                <a:solidFill>
                  <a:srgbClr val="FFFFFF"/>
                </a:solidFill>
              </a:defRPr>
            </a:lvl4pPr>
            <a:lvl5pPr marL="1119920" indent="-502383">
              <a:spcBef>
                <a:spcPts val="1400"/>
              </a:spcBef>
              <a:defRPr sz="2200" b="0">
                <a:solidFill>
                  <a:srgbClr val="FFFFFF"/>
                </a:solidFill>
              </a:defRPr>
            </a:lvl5pPr>
          </a:lstStyle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487999" y="783623"/>
            <a:ext cx="4125602" cy="81360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Titeltekst"/>
          <p:cNvSpPr>
            <a:spLocks noGrp="1"/>
          </p:cNvSpPr>
          <p:nvPr>
            <p:ph type="title"/>
          </p:nvPr>
        </p:nvSpPr>
        <p:spPr>
          <a:xfrm>
            <a:off x="4451347" y="2534398"/>
            <a:ext cx="10123201" cy="1998373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6400" cap="none">
                <a:solidFill>
                  <a:srgbClr val="FFFFFF"/>
                </a:solidFill>
              </a:defRPr>
            </a:lvl1pPr>
          </a:lstStyle>
          <a:p>
            <a:r>
              <a:t>Titeltekst</a:t>
            </a:r>
          </a:p>
        </p:txBody>
      </p:sp>
      <p:sp>
        <p:nvSpPr>
          <p:cNvPr id="16" name="Lysbillednummer"/>
          <p:cNvSpPr>
            <a:spLocks noGrp="1"/>
          </p:cNvSpPr>
          <p:nvPr>
            <p:ph type="sldNum" sz="quarter" idx="2"/>
          </p:nvPr>
        </p:nvSpPr>
        <p:spPr>
          <a:xfrm>
            <a:off x="16154400" y="12712700"/>
            <a:ext cx="4267200" cy="736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ight Pictur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tangle 5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F9F8E0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16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164" name="Rectangle 9"/>
          <p:cNvSpPr/>
          <p:nvPr/>
        </p:nvSpPr>
        <p:spPr>
          <a:xfrm>
            <a:off x="3048000" y="0"/>
            <a:ext cx="18288000" cy="13716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93599" tIns="93599" rIns="93599" bIns="93599"/>
          <a:lstStyle/>
          <a:p>
            <a:endParaRPr/>
          </a:p>
        </p:txBody>
      </p:sp>
      <p:sp>
        <p:nvSpPr>
          <p:cNvPr id="165" name="Picture Placeholder 6"/>
          <p:cNvSpPr>
            <a:spLocks noGrp="1"/>
          </p:cNvSpPr>
          <p:nvPr>
            <p:ph type="pic" idx="13"/>
          </p:nvPr>
        </p:nvSpPr>
        <p:spPr>
          <a:xfrm>
            <a:off x="3406775" y="361947"/>
            <a:ext cx="17576801" cy="1298900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66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  <a:blipFill>
            <a:blip r:embed="rId3"/>
          </a:blip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167" name="Titeltekst"/>
          <p:cNvSpPr>
            <a:spLocks noGrp="1"/>
          </p:cNvSpPr>
          <p:nvPr>
            <p:ph type="title"/>
          </p:nvPr>
        </p:nvSpPr>
        <p:spPr>
          <a:xfrm>
            <a:off x="4451350" y="1076325"/>
            <a:ext cx="15478127" cy="1841501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168" name="TextBox 17"/>
          <p:cNvSpPr/>
          <p:nvPr/>
        </p:nvSpPr>
        <p:spPr>
          <a:xfrm>
            <a:off x="-535140" y="1076325"/>
            <a:ext cx="3367239" cy="546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ts val="1100"/>
              </a:spcBef>
              <a:defRPr sz="1800" b="1">
                <a:solidFill>
                  <a:srgbClr val="595959"/>
                </a:solidFill>
              </a:defRPr>
            </a:pPr>
            <a:r>
              <a:t>Fjern tekst boks</a:t>
            </a:r>
            <a:br/>
            <a:r>
              <a:rPr b="0"/>
              <a:t>hvis ingen tekst</a:t>
            </a:r>
          </a:p>
        </p:txBody>
      </p:sp>
      <p:sp>
        <p:nvSpPr>
          <p:cNvPr id="169" name="Brødtekst, niveau et…"/>
          <p:cNvSpPr>
            <a:spLocks noGrp="1"/>
          </p:cNvSpPr>
          <p:nvPr>
            <p:ph type="body" sz="quarter" idx="1"/>
          </p:nvPr>
        </p:nvSpPr>
        <p:spPr>
          <a:xfrm>
            <a:off x="15804963" y="12103199"/>
            <a:ext cx="4125602" cy="81360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/>
          <a:lstStyle>
            <a:lvl1pPr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lvl1pPr>
            <a:lvl2pPr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lvl2pPr>
            <a:lvl3pPr marL="47889" indent="-44714"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lvl3pPr>
            <a:lvl4pPr marL="334240" indent="-61190"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lvl4pPr>
            <a:lvl5pPr marL="676909" indent="-59372"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lvl5pPr>
          </a:lstStyle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and text, white log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Rectangle 5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F9F8E0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177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179" name="Rectangle 9"/>
          <p:cNvSpPr/>
          <p:nvPr/>
        </p:nvSpPr>
        <p:spPr>
          <a:xfrm>
            <a:off x="3048000" y="0"/>
            <a:ext cx="18288000" cy="13716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93599" tIns="93599" rIns="93599" bIns="93599"/>
          <a:lstStyle/>
          <a:p>
            <a:endParaRPr/>
          </a:p>
        </p:txBody>
      </p:sp>
      <p:sp>
        <p:nvSpPr>
          <p:cNvPr id="180" name="Picture Placeholder 6"/>
          <p:cNvSpPr>
            <a:spLocks noGrp="1"/>
          </p:cNvSpPr>
          <p:nvPr>
            <p:ph type="pic" idx="13"/>
          </p:nvPr>
        </p:nvSpPr>
        <p:spPr>
          <a:xfrm>
            <a:off x="3406775" y="361947"/>
            <a:ext cx="17576801" cy="1298900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81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  <a:blipFill>
            <a:blip r:embed="rId3"/>
          </a:blip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182" name="Rectangle 4"/>
          <p:cNvSpPr/>
          <p:nvPr/>
        </p:nvSpPr>
        <p:spPr>
          <a:xfrm>
            <a:off x="4451350" y="3041650"/>
            <a:ext cx="7740650" cy="5156200"/>
          </a:xfrm>
          <a:prstGeom prst="rect">
            <a:avLst/>
          </a:prstGeom>
          <a:solidFill>
            <a:srgbClr val="FFFFFF">
              <a:alpha val="86000"/>
            </a:srgbClr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sp>
        <p:nvSpPr>
          <p:cNvPr id="183" name="Brødtekst, niveau et…"/>
          <p:cNvSpPr>
            <a:spLocks noGrp="1"/>
          </p:cNvSpPr>
          <p:nvPr>
            <p:ph type="body" sz="quarter" idx="1"/>
          </p:nvPr>
        </p:nvSpPr>
        <p:spPr>
          <a:xfrm>
            <a:off x="4453336" y="2917825"/>
            <a:ext cx="7740000" cy="4857322"/>
          </a:xfrm>
          <a:prstGeom prst="rect">
            <a:avLst/>
          </a:prstGeom>
          <a:solidFill>
            <a:srgbClr val="FFFFFF">
              <a:alpha val="85098"/>
            </a:srgbClr>
          </a:solidFill>
          <a:ln w="25400"/>
        </p:spPr>
        <p:txBody>
          <a:bodyPr lIns="647999" tIns="647999" rIns="647999" bIns="647999"/>
          <a:lstStyle>
            <a:lvl1pPr>
              <a:spcBef>
                <a:spcPts val="2300"/>
              </a:spcBef>
              <a:defRPr sz="3600"/>
            </a:lvl1pPr>
            <a:lvl2pPr>
              <a:spcBef>
                <a:spcPts val="2300"/>
              </a:spcBef>
              <a:defRPr sz="3600"/>
            </a:lvl2pPr>
            <a:lvl3pPr marL="571314" indent="-568139">
              <a:spcBef>
                <a:spcPts val="2300"/>
              </a:spcBef>
              <a:defRPr sz="3600"/>
            </a:lvl3pPr>
            <a:lvl4pPr marL="1080769" indent="-807719">
              <a:spcBef>
                <a:spcPts val="2300"/>
              </a:spcBef>
              <a:defRPr sz="3600"/>
            </a:lvl4pPr>
            <a:lvl5pPr marL="1439619" indent="-822082">
              <a:spcBef>
                <a:spcPts val="2300"/>
              </a:spcBef>
              <a:defRPr sz="3600"/>
            </a:lvl5pPr>
          </a:lstStyle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184" name="TextBox 17"/>
          <p:cNvSpPr/>
          <p:nvPr/>
        </p:nvSpPr>
        <p:spPr>
          <a:xfrm>
            <a:off x="-535140" y="2911199"/>
            <a:ext cx="3367239" cy="42692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ts val="1100"/>
              </a:spcBef>
              <a:defRPr sz="1800" b="1">
                <a:solidFill>
                  <a:srgbClr val="595959"/>
                </a:solidFill>
              </a:defRPr>
            </a:pPr>
            <a:r>
              <a:t>Tekst i første niveau</a:t>
            </a:r>
            <a:br/>
            <a:r>
              <a:rPr b="0"/>
              <a:t>Arial Bold 18 pkt</a:t>
            </a:r>
            <a:br>
              <a:rPr b="0"/>
            </a:br>
            <a:r>
              <a:rPr b="0"/>
              <a:t>Brug forøg listeniveau </a:t>
            </a:r>
            <a:br>
              <a:rPr b="0"/>
            </a:br>
            <a:r>
              <a:rPr b="0"/>
              <a:t>for at få NAVN-tekst</a:t>
            </a:r>
          </a:p>
          <a:p>
            <a:pPr algn="r">
              <a:defRPr sz="1800" b="1">
                <a:solidFill>
                  <a:srgbClr val="595959"/>
                </a:solidFill>
              </a:defRPr>
            </a:pPr>
            <a:endParaRPr b="0"/>
          </a:p>
          <a:p>
            <a:pPr algn="r">
              <a:spcBef>
                <a:spcPts val="1100"/>
              </a:spcBef>
              <a:defRPr sz="1800" b="1">
                <a:solidFill>
                  <a:srgbClr val="595959"/>
                </a:solidFill>
              </a:defRPr>
            </a:pPr>
            <a:r>
              <a:t>Navnet i andet niveau</a:t>
            </a:r>
            <a:br/>
            <a:r>
              <a:rPr b="0"/>
              <a:t>Store bogstaver Arial Bold 12 pkt</a:t>
            </a:r>
          </a:p>
          <a:p>
            <a:pPr algn="r">
              <a:defRPr sz="1800">
                <a:solidFill>
                  <a:srgbClr val="595959"/>
                </a:solidFill>
              </a:defRPr>
            </a:pPr>
            <a:endParaRPr b="0"/>
          </a:p>
          <a:p>
            <a:pPr algn="r">
              <a:defRPr sz="1800">
                <a:solidFill>
                  <a:srgbClr val="595959"/>
                </a:solidFill>
              </a:defRPr>
            </a:pPr>
            <a:endParaRPr b="0"/>
          </a:p>
          <a:p>
            <a:pPr algn="r">
              <a:spcBef>
                <a:spcPts val="1100"/>
              </a:spcBef>
              <a:defRPr sz="1800">
                <a:solidFill>
                  <a:srgbClr val="595959"/>
                </a:solidFill>
              </a:defRPr>
            </a:pPr>
            <a:r>
              <a:t>For at få venstrestillet tekst </a:t>
            </a:r>
            <a:br/>
            <a:r>
              <a:t>Brug formindsk listeniveau</a:t>
            </a:r>
          </a:p>
        </p:txBody>
      </p:sp>
      <p:pic>
        <p:nvPicPr>
          <p:cNvPr id="18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13380" y="4154115"/>
            <a:ext cx="914401" cy="419101"/>
          </a:xfrm>
          <a:prstGeom prst="rect">
            <a:avLst/>
          </a:prstGeom>
          <a:ln w="12700">
            <a:miter lim="400000"/>
          </a:ln>
        </p:spPr>
      </p:pic>
      <p:sp>
        <p:nvSpPr>
          <p:cNvPr id="186" name="Rounded Rectangle 17"/>
          <p:cNvSpPr/>
          <p:nvPr/>
        </p:nvSpPr>
        <p:spPr>
          <a:xfrm>
            <a:off x="2370580" y="4154115"/>
            <a:ext cx="428931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87" name="Picture 3" descr="Picture 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955800" y="5844728"/>
            <a:ext cx="876300" cy="419099"/>
          </a:xfrm>
          <a:prstGeom prst="rect">
            <a:avLst/>
          </a:prstGeom>
          <a:ln w="12700">
            <a:miter lim="400000"/>
          </a:ln>
        </p:spPr>
      </p:pic>
      <p:sp>
        <p:nvSpPr>
          <p:cNvPr id="188" name="Rectangle 19"/>
          <p:cNvSpPr/>
          <p:nvPr/>
        </p:nvSpPr>
        <p:spPr>
          <a:xfrm>
            <a:off x="2393950" y="5844728"/>
            <a:ext cx="438150" cy="402339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rgbClr val="FFFFFF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9" name="Rounded Rectangle 20"/>
          <p:cNvSpPr/>
          <p:nvPr/>
        </p:nvSpPr>
        <p:spPr>
          <a:xfrm>
            <a:off x="1965019" y="5849875"/>
            <a:ext cx="428931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15804963" y="12103199"/>
            <a:ext cx="4125602" cy="813602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pPr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and much text, white log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Rectangle 5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F9F8E0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19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200" name="Rectangle 9"/>
          <p:cNvSpPr/>
          <p:nvPr/>
        </p:nvSpPr>
        <p:spPr>
          <a:xfrm>
            <a:off x="3048000" y="0"/>
            <a:ext cx="18288000" cy="13716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93599" tIns="93599" rIns="93599" bIns="93599"/>
          <a:lstStyle/>
          <a:p>
            <a:endParaRPr/>
          </a:p>
        </p:txBody>
      </p:sp>
      <p:sp>
        <p:nvSpPr>
          <p:cNvPr id="201" name="Picture Placeholder 6"/>
          <p:cNvSpPr>
            <a:spLocks noGrp="1"/>
          </p:cNvSpPr>
          <p:nvPr>
            <p:ph type="pic" idx="13"/>
          </p:nvPr>
        </p:nvSpPr>
        <p:spPr>
          <a:xfrm>
            <a:off x="3406775" y="361947"/>
            <a:ext cx="17576801" cy="1298900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02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  <a:blipFill>
            <a:blip r:embed="rId3"/>
          </a:blip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203" name="Rectangle 4"/>
          <p:cNvSpPr/>
          <p:nvPr/>
        </p:nvSpPr>
        <p:spPr>
          <a:xfrm>
            <a:off x="4451350" y="3041650"/>
            <a:ext cx="7740650" cy="5156200"/>
          </a:xfrm>
          <a:prstGeom prst="rect">
            <a:avLst/>
          </a:prstGeom>
          <a:solidFill>
            <a:srgbClr val="FFFFFF">
              <a:alpha val="86000"/>
            </a:srgbClr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sp>
        <p:nvSpPr>
          <p:cNvPr id="204" name="Brødtekst, niveau et…"/>
          <p:cNvSpPr>
            <a:spLocks noGrp="1"/>
          </p:cNvSpPr>
          <p:nvPr>
            <p:ph type="body" sz="half" idx="1"/>
          </p:nvPr>
        </p:nvSpPr>
        <p:spPr>
          <a:xfrm>
            <a:off x="4453336" y="2917825"/>
            <a:ext cx="15449865" cy="4857322"/>
          </a:xfrm>
          <a:prstGeom prst="rect">
            <a:avLst/>
          </a:prstGeom>
          <a:solidFill>
            <a:srgbClr val="FFFFFF">
              <a:alpha val="85098"/>
            </a:srgbClr>
          </a:solidFill>
          <a:ln w="25400"/>
        </p:spPr>
        <p:txBody>
          <a:bodyPr lIns="647999" tIns="647999" rIns="647999" bIns="647999"/>
          <a:lstStyle>
            <a:lvl1pPr>
              <a:spcBef>
                <a:spcPts val="2300"/>
              </a:spcBef>
              <a:defRPr sz="3600"/>
            </a:lvl1pPr>
            <a:lvl2pPr>
              <a:spcBef>
                <a:spcPts val="2300"/>
              </a:spcBef>
              <a:defRPr sz="3600"/>
            </a:lvl2pPr>
            <a:lvl3pPr marL="571314" indent="-568139">
              <a:spcBef>
                <a:spcPts val="2300"/>
              </a:spcBef>
              <a:defRPr sz="3600"/>
            </a:lvl3pPr>
            <a:lvl4pPr marL="1080769" indent="-807719">
              <a:spcBef>
                <a:spcPts val="2300"/>
              </a:spcBef>
              <a:defRPr sz="3600"/>
            </a:lvl4pPr>
            <a:lvl5pPr marL="1439619" indent="-822082">
              <a:spcBef>
                <a:spcPts val="2300"/>
              </a:spcBef>
              <a:defRPr sz="3600"/>
            </a:lvl5pPr>
          </a:lstStyle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205" name="TextBox 17"/>
          <p:cNvSpPr/>
          <p:nvPr/>
        </p:nvSpPr>
        <p:spPr>
          <a:xfrm>
            <a:off x="-535140" y="2911199"/>
            <a:ext cx="3367239" cy="42692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ts val="1100"/>
              </a:spcBef>
              <a:defRPr sz="1800" b="1">
                <a:solidFill>
                  <a:srgbClr val="595959"/>
                </a:solidFill>
              </a:defRPr>
            </a:pPr>
            <a:r>
              <a:t>Tekst i første niveau</a:t>
            </a:r>
            <a:br/>
            <a:r>
              <a:rPr b="0"/>
              <a:t>Arial Bold 18 pkt</a:t>
            </a:r>
            <a:br>
              <a:rPr b="0"/>
            </a:br>
            <a:r>
              <a:rPr b="0"/>
              <a:t>Brug forøg listeniveau </a:t>
            </a:r>
            <a:br>
              <a:rPr b="0"/>
            </a:br>
            <a:r>
              <a:rPr b="0"/>
              <a:t>for at få NAVN-tekst</a:t>
            </a:r>
          </a:p>
          <a:p>
            <a:pPr algn="r">
              <a:defRPr sz="1800" b="1">
                <a:solidFill>
                  <a:srgbClr val="595959"/>
                </a:solidFill>
              </a:defRPr>
            </a:pPr>
            <a:endParaRPr b="0"/>
          </a:p>
          <a:p>
            <a:pPr algn="r">
              <a:spcBef>
                <a:spcPts val="1100"/>
              </a:spcBef>
              <a:defRPr sz="1800" b="1">
                <a:solidFill>
                  <a:srgbClr val="595959"/>
                </a:solidFill>
              </a:defRPr>
            </a:pPr>
            <a:r>
              <a:t>Navnet i andet niveau</a:t>
            </a:r>
            <a:br/>
            <a:r>
              <a:rPr b="0"/>
              <a:t>Store bogstaver Arial Bold 12 pkt</a:t>
            </a:r>
          </a:p>
          <a:p>
            <a:pPr algn="r">
              <a:defRPr sz="1800">
                <a:solidFill>
                  <a:srgbClr val="595959"/>
                </a:solidFill>
              </a:defRPr>
            </a:pPr>
            <a:endParaRPr b="0"/>
          </a:p>
          <a:p>
            <a:pPr algn="r">
              <a:defRPr sz="1800">
                <a:solidFill>
                  <a:srgbClr val="595959"/>
                </a:solidFill>
              </a:defRPr>
            </a:pPr>
            <a:endParaRPr b="0"/>
          </a:p>
          <a:p>
            <a:pPr algn="r">
              <a:spcBef>
                <a:spcPts val="1100"/>
              </a:spcBef>
              <a:defRPr sz="1800">
                <a:solidFill>
                  <a:srgbClr val="595959"/>
                </a:solidFill>
              </a:defRPr>
            </a:pPr>
            <a:r>
              <a:t>For at få venstrestillet tekst </a:t>
            </a:r>
            <a:br/>
            <a:r>
              <a:t>Brug formindsk listeniveau</a:t>
            </a:r>
          </a:p>
        </p:txBody>
      </p:sp>
      <p:pic>
        <p:nvPicPr>
          <p:cNvPr id="206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13380" y="4154115"/>
            <a:ext cx="914401" cy="419101"/>
          </a:xfrm>
          <a:prstGeom prst="rect">
            <a:avLst/>
          </a:prstGeom>
          <a:ln w="12700">
            <a:miter lim="400000"/>
          </a:ln>
        </p:spPr>
      </p:pic>
      <p:sp>
        <p:nvSpPr>
          <p:cNvPr id="207" name="Rounded Rectangle 23"/>
          <p:cNvSpPr/>
          <p:nvPr/>
        </p:nvSpPr>
        <p:spPr>
          <a:xfrm>
            <a:off x="2370580" y="4154115"/>
            <a:ext cx="428931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08" name="Picture 3" descr="Picture 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955800" y="5844728"/>
            <a:ext cx="876300" cy="419099"/>
          </a:xfrm>
          <a:prstGeom prst="rect">
            <a:avLst/>
          </a:prstGeom>
          <a:ln w="12700">
            <a:miter lim="400000"/>
          </a:ln>
        </p:spPr>
      </p:pic>
      <p:sp>
        <p:nvSpPr>
          <p:cNvPr id="209" name="Rectangle 25"/>
          <p:cNvSpPr/>
          <p:nvPr/>
        </p:nvSpPr>
        <p:spPr>
          <a:xfrm>
            <a:off x="2393950" y="5844728"/>
            <a:ext cx="438150" cy="402339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rgbClr val="FFFFFF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0" name="Rounded Rectangle 26"/>
          <p:cNvSpPr/>
          <p:nvPr/>
        </p:nvSpPr>
        <p:spPr>
          <a:xfrm>
            <a:off x="1965019" y="5849875"/>
            <a:ext cx="428931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1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15804963" y="12103199"/>
            <a:ext cx="4125602" cy="813602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pPr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el, tekst og indholdsobjek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Rectangle 5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F9F8E0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21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20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221" name="Titeltekst"/>
          <p:cNvSpPr>
            <a:spLocks noGrp="1"/>
          </p:cNvSpPr>
          <p:nvPr>
            <p:ph type="title"/>
          </p:nvPr>
        </p:nvSpPr>
        <p:spPr>
          <a:xfrm>
            <a:off x="4451350" y="1076325"/>
            <a:ext cx="15440027" cy="1841501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222" name="Brødtekst, niveau et…"/>
          <p:cNvSpPr>
            <a:spLocks noGrp="1"/>
          </p:cNvSpPr>
          <p:nvPr>
            <p:ph type="body" sz="quarter" idx="1"/>
          </p:nvPr>
        </p:nvSpPr>
        <p:spPr>
          <a:xfrm>
            <a:off x="4451350" y="2917825"/>
            <a:ext cx="7245350" cy="8886826"/>
          </a:xfrm>
          <a:prstGeom prst="rect">
            <a:avLst/>
          </a:prstGeom>
        </p:spPr>
        <p:txBody>
          <a:bodyPr/>
          <a:lstStyle/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223" name="Line 5"/>
          <p:cNvSpPr/>
          <p:nvPr/>
        </p:nvSpPr>
        <p:spPr>
          <a:xfrm flipH="1">
            <a:off x="12177245" y="3022600"/>
            <a:ext cx="1" cy="878205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224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pic>
        <p:nvPicPr>
          <p:cNvPr id="225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1287" y="7970611"/>
            <a:ext cx="2654547" cy="1432853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Rounded Rectangle 21"/>
          <p:cNvSpPr/>
          <p:nvPr/>
        </p:nvSpPr>
        <p:spPr>
          <a:xfrm>
            <a:off x="1780806" y="7970611"/>
            <a:ext cx="1058093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7" name="Rounded Rectangle 22"/>
          <p:cNvSpPr/>
          <p:nvPr/>
        </p:nvSpPr>
        <p:spPr>
          <a:xfrm>
            <a:off x="1308331" y="8441387"/>
            <a:ext cx="1130295" cy="847129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8" name="TextBox 17"/>
          <p:cNvSpPr/>
          <p:nvPr/>
        </p:nvSpPr>
        <p:spPr>
          <a:xfrm>
            <a:off x="-1200150" y="9450288"/>
            <a:ext cx="4032250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Skift til blå baggrund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1. Vælg ’Design’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2. Højre klik på </a:t>
            </a:r>
            <a:br/>
            <a:r>
              <a:t>‘Blank blå’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3. Vælg ’Applicér på valgte dias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Text and small char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Rectangle 5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F9F8E0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236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37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238" name="Titeltekst"/>
          <p:cNvSpPr>
            <a:spLocks noGrp="1"/>
          </p:cNvSpPr>
          <p:nvPr>
            <p:ph type="title"/>
          </p:nvPr>
        </p:nvSpPr>
        <p:spPr>
          <a:xfrm>
            <a:off x="4451350" y="1076325"/>
            <a:ext cx="15440027" cy="1841501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239" name="Brødtekst, niveau et…"/>
          <p:cNvSpPr>
            <a:spLocks noGrp="1"/>
          </p:cNvSpPr>
          <p:nvPr>
            <p:ph type="body" sz="quarter" idx="1"/>
          </p:nvPr>
        </p:nvSpPr>
        <p:spPr>
          <a:xfrm>
            <a:off x="4451350" y="2917825"/>
            <a:ext cx="7245350" cy="8886826"/>
          </a:xfrm>
          <a:prstGeom prst="rect">
            <a:avLst/>
          </a:prstGeom>
        </p:spPr>
        <p:txBody>
          <a:bodyPr/>
          <a:lstStyle/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240" name="Line 5"/>
          <p:cNvSpPr/>
          <p:nvPr/>
        </p:nvSpPr>
        <p:spPr>
          <a:xfrm flipH="1">
            <a:off x="12177245" y="3022600"/>
            <a:ext cx="1" cy="878205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241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pic>
        <p:nvPicPr>
          <p:cNvPr id="242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1287" y="7970611"/>
            <a:ext cx="2654547" cy="1432853"/>
          </a:xfrm>
          <a:prstGeom prst="rect">
            <a:avLst/>
          </a:prstGeom>
          <a:ln w="12700">
            <a:miter lim="400000"/>
          </a:ln>
        </p:spPr>
      </p:pic>
      <p:sp>
        <p:nvSpPr>
          <p:cNvPr id="243" name="Rounded Rectangle 21"/>
          <p:cNvSpPr/>
          <p:nvPr/>
        </p:nvSpPr>
        <p:spPr>
          <a:xfrm>
            <a:off x="1780806" y="7970611"/>
            <a:ext cx="1058093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4" name="Rounded Rectangle 22"/>
          <p:cNvSpPr/>
          <p:nvPr/>
        </p:nvSpPr>
        <p:spPr>
          <a:xfrm>
            <a:off x="1308331" y="8441387"/>
            <a:ext cx="1130295" cy="847129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5" name="TextBox 17"/>
          <p:cNvSpPr/>
          <p:nvPr/>
        </p:nvSpPr>
        <p:spPr>
          <a:xfrm>
            <a:off x="-1200150" y="9450288"/>
            <a:ext cx="4032250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Skift til blå baggrund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1. Vælg ’Design’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2. Højre klik på </a:t>
            </a:r>
            <a:br/>
            <a:r>
              <a:t>‘Blank blå’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3. Vælg ’Applicér på valgte dias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el, indholdsobjekt og teks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Rectangle 5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F9F8E0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253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54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255" name="Titeltekst"/>
          <p:cNvSpPr>
            <a:spLocks noGrp="1"/>
          </p:cNvSpPr>
          <p:nvPr>
            <p:ph type="title"/>
          </p:nvPr>
        </p:nvSpPr>
        <p:spPr>
          <a:xfrm>
            <a:off x="4451350" y="1076325"/>
            <a:ext cx="15440027" cy="1841501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256" name="Brødtekst, niveau et…"/>
          <p:cNvSpPr>
            <a:spLocks noGrp="1"/>
          </p:cNvSpPr>
          <p:nvPr>
            <p:ph type="body" sz="quarter" idx="1"/>
          </p:nvPr>
        </p:nvSpPr>
        <p:spPr>
          <a:xfrm>
            <a:off x="4451350" y="2917825"/>
            <a:ext cx="7245350" cy="8886826"/>
          </a:xfrm>
          <a:prstGeom prst="rect">
            <a:avLst/>
          </a:prstGeom>
        </p:spPr>
        <p:txBody>
          <a:bodyPr/>
          <a:lstStyle/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257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2687300" y="2917825"/>
            <a:ext cx="7242176" cy="8886826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8" name="Line 5"/>
          <p:cNvSpPr/>
          <p:nvPr/>
        </p:nvSpPr>
        <p:spPr>
          <a:xfrm flipH="1">
            <a:off x="12177245" y="3022600"/>
            <a:ext cx="1" cy="878205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259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pic>
        <p:nvPicPr>
          <p:cNvPr id="260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1287" y="7970611"/>
            <a:ext cx="2654547" cy="1432853"/>
          </a:xfrm>
          <a:prstGeom prst="rect">
            <a:avLst/>
          </a:prstGeom>
          <a:ln w="12700">
            <a:miter lim="400000"/>
          </a:ln>
        </p:spPr>
      </p:pic>
      <p:sp>
        <p:nvSpPr>
          <p:cNvPr id="261" name="Rounded Rectangle 21"/>
          <p:cNvSpPr/>
          <p:nvPr/>
        </p:nvSpPr>
        <p:spPr>
          <a:xfrm>
            <a:off x="1780806" y="7970611"/>
            <a:ext cx="1058093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2" name="Rounded Rectangle 22"/>
          <p:cNvSpPr/>
          <p:nvPr/>
        </p:nvSpPr>
        <p:spPr>
          <a:xfrm>
            <a:off x="1308331" y="8441387"/>
            <a:ext cx="1130295" cy="847129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3" name="TextBox 17"/>
          <p:cNvSpPr/>
          <p:nvPr/>
        </p:nvSpPr>
        <p:spPr>
          <a:xfrm>
            <a:off x="-1200150" y="9450288"/>
            <a:ext cx="4032250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Skift til blå baggrund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1. Vælg ’Design’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2. Højre klik på </a:t>
            </a:r>
            <a:br/>
            <a:r>
              <a:t>‘Blank blå’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3. Vælg ’Applicér på valgte dias</a:t>
            </a: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small chart and Tex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Rectangle 5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F9F8E0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271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72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273" name="Titeltekst"/>
          <p:cNvSpPr>
            <a:spLocks noGrp="1"/>
          </p:cNvSpPr>
          <p:nvPr>
            <p:ph type="title"/>
          </p:nvPr>
        </p:nvSpPr>
        <p:spPr>
          <a:xfrm>
            <a:off x="4451350" y="1076325"/>
            <a:ext cx="15440027" cy="1841501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274" name="Brødtekst, niveau et…"/>
          <p:cNvSpPr>
            <a:spLocks noGrp="1"/>
          </p:cNvSpPr>
          <p:nvPr>
            <p:ph type="body" sz="quarter" idx="1"/>
          </p:nvPr>
        </p:nvSpPr>
        <p:spPr>
          <a:xfrm>
            <a:off x="4451350" y="2917825"/>
            <a:ext cx="7245350" cy="7142401"/>
          </a:xfrm>
          <a:prstGeom prst="rect">
            <a:avLst/>
          </a:prstGeom>
        </p:spPr>
        <p:txBody>
          <a:bodyPr/>
          <a:lstStyle/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27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2687300" y="2917825"/>
            <a:ext cx="7242176" cy="8886826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6" name="Line 5"/>
          <p:cNvSpPr/>
          <p:nvPr/>
        </p:nvSpPr>
        <p:spPr>
          <a:xfrm flipH="1">
            <a:off x="12177245" y="3022600"/>
            <a:ext cx="1" cy="878205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277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pic>
        <p:nvPicPr>
          <p:cNvPr id="278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1287" y="7970611"/>
            <a:ext cx="2654547" cy="1432853"/>
          </a:xfrm>
          <a:prstGeom prst="rect">
            <a:avLst/>
          </a:prstGeom>
          <a:ln w="12700">
            <a:miter lim="400000"/>
          </a:ln>
        </p:spPr>
      </p:pic>
      <p:sp>
        <p:nvSpPr>
          <p:cNvPr id="279" name="Rounded Rectangle 21"/>
          <p:cNvSpPr/>
          <p:nvPr/>
        </p:nvSpPr>
        <p:spPr>
          <a:xfrm>
            <a:off x="1780806" y="7970611"/>
            <a:ext cx="1058093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0" name="Rounded Rectangle 22"/>
          <p:cNvSpPr/>
          <p:nvPr/>
        </p:nvSpPr>
        <p:spPr>
          <a:xfrm>
            <a:off x="1308331" y="8441387"/>
            <a:ext cx="1130295" cy="847129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1" name="TextBox 17"/>
          <p:cNvSpPr/>
          <p:nvPr/>
        </p:nvSpPr>
        <p:spPr>
          <a:xfrm>
            <a:off x="-1200150" y="9450288"/>
            <a:ext cx="4032250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Skift til blå baggrund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1. Vælg ’Design’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2. Højre klik på </a:t>
            </a:r>
            <a:br/>
            <a:r>
              <a:t>‘Blank blå’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3. Vælg ’Applicér på valgte dias</a:t>
            </a:r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White blan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Rectangle 5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F9F8E0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28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90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291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34155381"/>
            <a:ext cx="559541" cy="32106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BFBFBF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292" name="Rectangle 5"/>
          <p:cNvSpPr/>
          <p:nvPr/>
        </p:nvSpPr>
        <p:spPr>
          <a:xfrm>
            <a:off x="3050755" y="0"/>
            <a:ext cx="18285244" cy="13716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93599" tIns="93599" rIns="93599" bIns="93599"/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Picture Placeholder 2"/>
          <p:cNvSpPr>
            <a:spLocks noGrp="1"/>
          </p:cNvSpPr>
          <p:nvPr>
            <p:ph type="pic" idx="13"/>
          </p:nvPr>
        </p:nvSpPr>
        <p:spPr>
          <a:xfrm>
            <a:off x="3407999" y="359999"/>
            <a:ext cx="17568002" cy="12996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00" name="Brødtekst, niveau et…"/>
          <p:cNvSpPr>
            <a:spLocks noGrp="1"/>
          </p:cNvSpPr>
          <p:nvPr>
            <p:ph type="body" sz="half" idx="1"/>
          </p:nvPr>
        </p:nvSpPr>
        <p:spPr>
          <a:xfrm>
            <a:off x="3984000" y="359999"/>
            <a:ext cx="10944001" cy="612000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anchor="b"/>
          <a:lstStyle>
            <a:lvl1pPr>
              <a:spcBef>
                <a:spcPts val="1400"/>
              </a:spcBef>
              <a:defRPr sz="2200" b="0">
                <a:solidFill>
                  <a:srgbClr val="FFFFFF"/>
                </a:solidFill>
              </a:defRPr>
            </a:lvl1pPr>
            <a:lvl2pPr>
              <a:spcBef>
                <a:spcPts val="1400"/>
              </a:spcBef>
              <a:defRPr sz="2200" b="0">
                <a:solidFill>
                  <a:srgbClr val="FFFFFF"/>
                </a:solidFill>
              </a:defRPr>
            </a:lvl2pPr>
            <a:lvl3pPr marL="350371" indent="-347196">
              <a:spcBef>
                <a:spcPts val="1400"/>
              </a:spcBef>
              <a:defRPr sz="2200" b="0">
                <a:solidFill>
                  <a:srgbClr val="FFFFFF"/>
                </a:solidFill>
              </a:defRPr>
            </a:lvl3pPr>
            <a:lvl4pPr marL="766656" indent="-493606">
              <a:spcBef>
                <a:spcPts val="1400"/>
              </a:spcBef>
              <a:defRPr sz="2200" b="0">
                <a:solidFill>
                  <a:srgbClr val="FFFFFF"/>
                </a:solidFill>
              </a:defRPr>
            </a:lvl4pPr>
            <a:lvl5pPr marL="1119920" indent="-502383">
              <a:spcBef>
                <a:spcPts val="1400"/>
              </a:spcBef>
              <a:defRPr sz="2200" b="0">
                <a:solidFill>
                  <a:srgbClr val="FFFFFF"/>
                </a:solidFill>
              </a:defRPr>
            </a:lvl5pPr>
          </a:lstStyle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301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487999" y="783623"/>
            <a:ext cx="4125602" cy="81360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2" name="Titeltekst"/>
          <p:cNvSpPr>
            <a:spLocks noGrp="1"/>
          </p:cNvSpPr>
          <p:nvPr>
            <p:ph type="title"/>
          </p:nvPr>
        </p:nvSpPr>
        <p:spPr>
          <a:xfrm>
            <a:off x="4451347" y="2534398"/>
            <a:ext cx="10123201" cy="1998373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6400" cap="none">
                <a:solidFill>
                  <a:srgbClr val="FFFFFF"/>
                </a:solidFill>
              </a:defRPr>
            </a:lvl1pPr>
          </a:lstStyle>
          <a:p>
            <a:r>
              <a:t>Titeltekst</a:t>
            </a:r>
          </a:p>
        </p:txBody>
      </p:sp>
      <p:sp>
        <p:nvSpPr>
          <p:cNvPr id="303" name="AutoShape 4"/>
          <p:cNvSpPr/>
          <p:nvPr/>
        </p:nvSpPr>
        <p:spPr>
          <a:xfrm>
            <a:off x="-869950" y="361947"/>
            <a:ext cx="3743322" cy="18594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 defTabSz="914400">
              <a:lnSpc>
                <a:spcPct val="100000"/>
              </a:lnSpc>
              <a:spcBef>
                <a:spcPts val="0"/>
              </a:spcBef>
              <a:tabLst>
                <a:tab pos="355600" algn="l"/>
              </a:tabLst>
              <a:defRPr sz="1800" b="1">
                <a:solidFill>
                  <a:srgbClr val="595959"/>
                </a:solidFill>
              </a:defRPr>
            </a:pPr>
            <a:r>
              <a:t>Vis hjælpelinjer som er en hjælp ved placering af billeder</a:t>
            </a:r>
          </a:p>
          <a:p>
            <a:pPr algn="r" defTabSz="914400">
              <a:lnSpc>
                <a:spcPct val="100000"/>
              </a:lnSpc>
              <a:spcBef>
                <a:spcPts val="0"/>
              </a:spcBef>
              <a:tabLst>
                <a:tab pos="355600" algn="l"/>
              </a:tabLst>
              <a:defRPr sz="1800">
                <a:solidFill>
                  <a:srgbClr val="595959"/>
                </a:solidFill>
              </a:defRPr>
            </a:pPr>
            <a:r>
              <a:t>1.	Højre klik på den aktuelle side og vælg ’gitter og hjælpelinjer’</a:t>
            </a:r>
          </a:p>
          <a:p>
            <a:pPr algn="r" defTabSz="914400">
              <a:lnSpc>
                <a:spcPct val="100000"/>
              </a:lnSpc>
              <a:spcBef>
                <a:spcPts val="0"/>
              </a:spcBef>
              <a:tabLst>
                <a:tab pos="355600" algn="l"/>
              </a:tabLst>
              <a:defRPr sz="1800">
                <a:solidFill>
                  <a:srgbClr val="595959"/>
                </a:solidFill>
              </a:defRPr>
            </a:pPr>
            <a:r>
              <a:t>2. 	Sæt kryds ved ’Vis’ tegnehjælpelinjer på skærmen</a:t>
            </a:r>
          </a:p>
          <a:p>
            <a:pPr algn="r" defTabSz="914400">
              <a:lnSpc>
                <a:spcPct val="100000"/>
              </a:lnSpc>
              <a:spcBef>
                <a:spcPts val="0"/>
              </a:spcBef>
              <a:buSzPct val="100000"/>
              <a:buAutoNum type="arabicPeriod" startAt="3"/>
              <a:tabLst>
                <a:tab pos="355600" algn="l"/>
              </a:tabLst>
              <a:defRPr sz="1800">
                <a:solidFill>
                  <a:srgbClr val="595959"/>
                </a:solidFill>
              </a:defRPr>
            </a:pPr>
            <a:r>
              <a:t> Vælg “OK”</a:t>
            </a:r>
          </a:p>
        </p:txBody>
      </p:sp>
      <p:sp>
        <p:nvSpPr>
          <p:cNvPr id="304" name="AutoShape 4"/>
          <p:cNvSpPr/>
          <p:nvPr/>
        </p:nvSpPr>
        <p:spPr>
          <a:xfrm>
            <a:off x="-929232" y="6369003"/>
            <a:ext cx="3743322" cy="7926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 defTabSz="914400">
              <a:lnSpc>
                <a:spcPct val="100000"/>
              </a:lnSpc>
              <a:spcBef>
                <a:spcPts val="0"/>
              </a:spcBef>
              <a:tabLst>
                <a:tab pos="355600" algn="l"/>
              </a:tabLst>
              <a:defRPr sz="1800" b="1">
                <a:solidFill>
                  <a:srgbClr val="595959"/>
                </a:solidFill>
              </a:defRPr>
            </a:pPr>
            <a:r>
              <a:t>Indsæt dato</a:t>
            </a:r>
          </a:p>
          <a:p>
            <a:pPr algn="r" defTabSz="914400">
              <a:lnSpc>
                <a:spcPct val="100000"/>
              </a:lnSpc>
              <a:spcBef>
                <a:spcPts val="0"/>
              </a:spcBef>
              <a:tabLst>
                <a:tab pos="355600" algn="l"/>
              </a:tabLst>
              <a:defRPr sz="1800">
                <a:solidFill>
                  <a:srgbClr val="595959"/>
                </a:solidFill>
              </a:defRPr>
            </a:pPr>
            <a:r>
              <a:t>Indsæt f.eks.</a:t>
            </a:r>
            <a:br/>
            <a:r>
              <a:rPr b="1"/>
              <a:t> Februar 2015</a:t>
            </a:r>
          </a:p>
        </p:txBody>
      </p:sp>
      <p:sp>
        <p:nvSpPr>
          <p:cNvPr id="305" name="Lysbillednummer"/>
          <p:cNvSpPr>
            <a:spLocks noGrp="1"/>
          </p:cNvSpPr>
          <p:nvPr>
            <p:ph type="sldNum" sz="quarter" idx="2"/>
          </p:nvPr>
        </p:nvSpPr>
        <p:spPr>
          <a:xfrm>
            <a:off x="16154400" y="12712700"/>
            <a:ext cx="4267200" cy="736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Rectangle 4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EBFAFF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335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36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337" name="Titeltekst"/>
          <p:cNvSpPr>
            <a:spLocks noGrp="1"/>
          </p:cNvSpPr>
          <p:nvPr>
            <p:ph type="title"/>
          </p:nvPr>
        </p:nvSpPr>
        <p:spPr>
          <a:xfrm>
            <a:off x="4451350" y="1076325"/>
            <a:ext cx="15478127" cy="1841501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338" name="Brødtekst, niveau et…"/>
          <p:cNvSpPr>
            <a:spLocks noGrp="1"/>
          </p:cNvSpPr>
          <p:nvPr>
            <p:ph type="body" sz="quarter" idx="1"/>
          </p:nvPr>
        </p:nvSpPr>
        <p:spPr>
          <a:xfrm>
            <a:off x="4451350" y="2917825"/>
            <a:ext cx="7245350" cy="8886826"/>
          </a:xfrm>
          <a:prstGeom prst="rect">
            <a:avLst/>
          </a:prstGeom>
        </p:spPr>
        <p:txBody>
          <a:bodyPr/>
          <a:lstStyle/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339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340" name="Line 5"/>
          <p:cNvSpPr/>
          <p:nvPr/>
        </p:nvSpPr>
        <p:spPr>
          <a:xfrm flipH="1">
            <a:off x="12177245" y="3022600"/>
            <a:ext cx="1" cy="878205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0" tIns="0" rIns="0" bIns="0"/>
          <a:lstStyle/>
          <a:p>
            <a:endParaRPr/>
          </a:p>
        </p:txBody>
      </p:sp>
      <p:pic>
        <p:nvPicPr>
          <p:cNvPr id="341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1287" y="7970611"/>
            <a:ext cx="2654547" cy="1432853"/>
          </a:xfrm>
          <a:prstGeom prst="rect">
            <a:avLst/>
          </a:prstGeom>
          <a:ln w="12700">
            <a:miter lim="400000"/>
          </a:ln>
        </p:spPr>
      </p:pic>
      <p:sp>
        <p:nvSpPr>
          <p:cNvPr id="342" name="Rounded Rectangle 22"/>
          <p:cNvSpPr/>
          <p:nvPr/>
        </p:nvSpPr>
        <p:spPr>
          <a:xfrm>
            <a:off x="1780806" y="7970611"/>
            <a:ext cx="1058093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3" name="Rounded Rectangle 25"/>
          <p:cNvSpPr/>
          <p:nvPr/>
        </p:nvSpPr>
        <p:spPr>
          <a:xfrm>
            <a:off x="220453" y="8441387"/>
            <a:ext cx="1130295" cy="847129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4" name="TextBox 17"/>
          <p:cNvSpPr/>
          <p:nvPr/>
        </p:nvSpPr>
        <p:spPr>
          <a:xfrm>
            <a:off x="-1200150" y="9450288"/>
            <a:ext cx="4032250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Skift til gul baggrund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1. Vælg ’Design’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2. Højre klik på </a:t>
            </a:r>
            <a:br/>
            <a:r>
              <a:t>‘Blank gul’ 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3. Vælg ’Applicér på valgte dias</a:t>
            </a:r>
          </a:p>
        </p:txBody>
      </p:sp>
      <p:sp>
        <p:nvSpPr>
          <p:cNvPr id="345" name="TextBox 17"/>
          <p:cNvSpPr/>
          <p:nvPr/>
        </p:nvSpPr>
        <p:spPr>
          <a:xfrm>
            <a:off x="-535140" y="2911200"/>
            <a:ext cx="3367239" cy="2986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ts val="1100"/>
              </a:spcBef>
              <a:defRPr sz="1800" b="1">
                <a:solidFill>
                  <a:srgbClr val="595959"/>
                </a:solidFill>
              </a:defRPr>
            </a:pPr>
            <a:r>
              <a:t>Tekst starter uden punktopstilling</a:t>
            </a:r>
            <a:br/>
            <a:r>
              <a:rPr b="0"/>
              <a:t>For at få punktopstilling på teksten (flere niveauer findes) brug forøg listeniveau</a:t>
            </a:r>
          </a:p>
          <a:p>
            <a:pPr algn="r">
              <a:defRPr sz="1800">
                <a:solidFill>
                  <a:srgbClr val="595959"/>
                </a:solidFill>
              </a:defRPr>
            </a:pPr>
            <a:endParaRPr b="0"/>
          </a:p>
          <a:p>
            <a:pPr algn="r">
              <a:spcBef>
                <a:spcPts val="1100"/>
              </a:spcBef>
              <a:defRPr sz="1800">
                <a:solidFill>
                  <a:srgbClr val="595959"/>
                </a:solidFill>
              </a:defRPr>
            </a:pPr>
            <a:r>
              <a:t>For at få venstrestillet tekst </a:t>
            </a:r>
            <a:br/>
            <a:r>
              <a:t>uden punktopstilling, brug formindsk listeniveau</a:t>
            </a:r>
          </a:p>
        </p:txBody>
      </p:sp>
      <p:pic>
        <p:nvPicPr>
          <p:cNvPr id="346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13380" y="4465411"/>
            <a:ext cx="914401" cy="419101"/>
          </a:xfrm>
          <a:prstGeom prst="rect">
            <a:avLst/>
          </a:prstGeom>
          <a:ln w="12700">
            <a:miter lim="400000"/>
          </a:ln>
        </p:spPr>
      </p:pic>
      <p:sp>
        <p:nvSpPr>
          <p:cNvPr id="347" name="Rounded Rectangle 20"/>
          <p:cNvSpPr/>
          <p:nvPr/>
        </p:nvSpPr>
        <p:spPr>
          <a:xfrm>
            <a:off x="2370580" y="4465411"/>
            <a:ext cx="428931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48" name="Picture 3" descr="Picture 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955800" y="5942007"/>
            <a:ext cx="876300" cy="419099"/>
          </a:xfrm>
          <a:prstGeom prst="rect">
            <a:avLst/>
          </a:prstGeom>
          <a:ln w="12700">
            <a:miter lim="400000"/>
          </a:ln>
        </p:spPr>
      </p:pic>
      <p:sp>
        <p:nvSpPr>
          <p:cNvPr id="349" name="Rectangle 24"/>
          <p:cNvSpPr/>
          <p:nvPr/>
        </p:nvSpPr>
        <p:spPr>
          <a:xfrm>
            <a:off x="2393950" y="5942007"/>
            <a:ext cx="438150" cy="402339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rgbClr val="FFFFFF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50" name="Rounded Rectangle 27"/>
          <p:cNvSpPr/>
          <p:nvPr/>
        </p:nvSpPr>
        <p:spPr>
          <a:xfrm>
            <a:off x="1965019" y="5947155"/>
            <a:ext cx="428931" cy="413952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eltekst"/>
          <p:cNvSpPr>
            <a:spLocks noGrp="1"/>
          </p:cNvSpPr>
          <p:nvPr>
            <p:ph type="title"/>
          </p:nvPr>
        </p:nvSpPr>
        <p:spPr>
          <a:xfrm>
            <a:off x="1533888" y="437180"/>
            <a:ext cx="21292529" cy="1841501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24" name="Brødtekst, niveau et…"/>
          <p:cNvSpPr>
            <a:spLocks noGrp="1"/>
          </p:cNvSpPr>
          <p:nvPr>
            <p:ph type="body" idx="1"/>
          </p:nvPr>
        </p:nvSpPr>
        <p:spPr>
          <a:xfrm>
            <a:off x="1532303" y="2917825"/>
            <a:ext cx="21292528" cy="8886826"/>
          </a:xfrm>
          <a:prstGeom prst="rect">
            <a:avLst/>
          </a:prstGeom>
        </p:spPr>
        <p:txBody>
          <a:bodyPr/>
          <a:lstStyle/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25" name="Lysbillednumm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small chart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Rectangle 4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EBFAFF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35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59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360" name="Titeltekst"/>
          <p:cNvSpPr>
            <a:spLocks noGrp="1"/>
          </p:cNvSpPr>
          <p:nvPr>
            <p:ph type="title"/>
          </p:nvPr>
        </p:nvSpPr>
        <p:spPr>
          <a:xfrm>
            <a:off x="4451350" y="1076325"/>
            <a:ext cx="15478127" cy="1841501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361" name="Brødtekst, niveau et…"/>
          <p:cNvSpPr>
            <a:spLocks noGrp="1"/>
          </p:cNvSpPr>
          <p:nvPr>
            <p:ph type="body" sz="quarter" idx="1"/>
          </p:nvPr>
        </p:nvSpPr>
        <p:spPr>
          <a:xfrm>
            <a:off x="4451350" y="2917825"/>
            <a:ext cx="7245350" cy="7142401"/>
          </a:xfrm>
          <a:prstGeom prst="rect">
            <a:avLst/>
          </a:prstGeom>
        </p:spPr>
        <p:txBody>
          <a:bodyPr/>
          <a:lstStyle/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362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363" name="Line 5"/>
          <p:cNvSpPr/>
          <p:nvPr/>
        </p:nvSpPr>
        <p:spPr>
          <a:xfrm flipH="1">
            <a:off x="12177245" y="3022600"/>
            <a:ext cx="1" cy="878205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0" tIns="0" rIns="0" bIns="0"/>
          <a:lstStyle/>
          <a:p>
            <a:endParaRPr/>
          </a:p>
        </p:txBody>
      </p:sp>
      <p:pic>
        <p:nvPicPr>
          <p:cNvPr id="36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1287" y="7970611"/>
            <a:ext cx="2654547" cy="1432853"/>
          </a:xfrm>
          <a:prstGeom prst="rect">
            <a:avLst/>
          </a:prstGeom>
          <a:ln w="12700">
            <a:miter lim="400000"/>
          </a:ln>
        </p:spPr>
      </p:pic>
      <p:sp>
        <p:nvSpPr>
          <p:cNvPr id="365" name="Rounded Rectangle 27"/>
          <p:cNvSpPr/>
          <p:nvPr/>
        </p:nvSpPr>
        <p:spPr>
          <a:xfrm>
            <a:off x="1780806" y="7970611"/>
            <a:ext cx="1058093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6" name="Rounded Rectangle 28"/>
          <p:cNvSpPr/>
          <p:nvPr/>
        </p:nvSpPr>
        <p:spPr>
          <a:xfrm>
            <a:off x="220453" y="8441387"/>
            <a:ext cx="1130295" cy="847129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7" name="TextBox 17"/>
          <p:cNvSpPr/>
          <p:nvPr/>
        </p:nvSpPr>
        <p:spPr>
          <a:xfrm>
            <a:off x="-1200150" y="9450288"/>
            <a:ext cx="4032250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Skift til gul baggrund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1. Vælg ’Design’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2. Højre klik på </a:t>
            </a:r>
            <a:br/>
            <a:r>
              <a:t>‘Blank gul’ 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3. Vælg ’Applicér på valgte dias</a:t>
            </a:r>
          </a:p>
        </p:txBody>
      </p:sp>
      <p:sp>
        <p:nvSpPr>
          <p:cNvPr id="368" name="TextBox 17"/>
          <p:cNvSpPr/>
          <p:nvPr/>
        </p:nvSpPr>
        <p:spPr>
          <a:xfrm>
            <a:off x="-535140" y="2911200"/>
            <a:ext cx="3367239" cy="2986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ts val="1100"/>
              </a:spcBef>
              <a:defRPr sz="1800" b="1">
                <a:solidFill>
                  <a:srgbClr val="595959"/>
                </a:solidFill>
              </a:defRPr>
            </a:pPr>
            <a:r>
              <a:t>Tekst starter uden punktopstilling</a:t>
            </a:r>
            <a:br/>
            <a:r>
              <a:rPr b="0"/>
              <a:t>For at få punktopstilling på teksten (flere niveauer findes) brug forøg listeniveau</a:t>
            </a:r>
          </a:p>
          <a:p>
            <a:pPr algn="r">
              <a:defRPr sz="1800">
                <a:solidFill>
                  <a:srgbClr val="595959"/>
                </a:solidFill>
              </a:defRPr>
            </a:pPr>
            <a:endParaRPr b="0"/>
          </a:p>
          <a:p>
            <a:pPr algn="r">
              <a:spcBef>
                <a:spcPts val="1100"/>
              </a:spcBef>
              <a:defRPr sz="1800">
                <a:solidFill>
                  <a:srgbClr val="595959"/>
                </a:solidFill>
              </a:defRPr>
            </a:pPr>
            <a:r>
              <a:t>For at få venstrestillet tekst </a:t>
            </a:r>
            <a:br/>
            <a:r>
              <a:t>uden punktopstilling, brug formindsk listeniveau</a:t>
            </a:r>
          </a:p>
        </p:txBody>
      </p:sp>
      <p:pic>
        <p:nvPicPr>
          <p:cNvPr id="369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13380" y="4465411"/>
            <a:ext cx="914401" cy="419101"/>
          </a:xfrm>
          <a:prstGeom prst="rect">
            <a:avLst/>
          </a:prstGeom>
          <a:ln w="12700">
            <a:miter lim="400000"/>
          </a:ln>
        </p:spPr>
      </p:pic>
      <p:sp>
        <p:nvSpPr>
          <p:cNvPr id="370" name="Rounded Rectangle 20"/>
          <p:cNvSpPr/>
          <p:nvPr/>
        </p:nvSpPr>
        <p:spPr>
          <a:xfrm>
            <a:off x="2370580" y="4465411"/>
            <a:ext cx="428931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71" name="Picture 3" descr="Picture 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955800" y="5942007"/>
            <a:ext cx="876300" cy="419099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Rectangle 22"/>
          <p:cNvSpPr/>
          <p:nvPr/>
        </p:nvSpPr>
        <p:spPr>
          <a:xfrm>
            <a:off x="2393950" y="5942007"/>
            <a:ext cx="438150" cy="402339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rgbClr val="FFFFFF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73" name="Rounded Rectangle 23"/>
          <p:cNvSpPr/>
          <p:nvPr/>
        </p:nvSpPr>
        <p:spPr>
          <a:xfrm>
            <a:off x="1965019" y="5947155"/>
            <a:ext cx="428931" cy="413952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atement lysgul baggrun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Rectangle 4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EBFAFF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381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82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383" name="Rectangle 51"/>
          <p:cNvSpPr/>
          <p:nvPr/>
        </p:nvSpPr>
        <p:spPr>
          <a:xfrm>
            <a:off x="3406775" y="403753"/>
            <a:ext cx="17576801" cy="12934424"/>
          </a:xfrm>
          <a:prstGeom prst="rect">
            <a:avLst/>
          </a:prstGeom>
          <a:solidFill>
            <a:srgbClr val="F9F8E0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sp>
        <p:nvSpPr>
          <p:cNvPr id="384" name="Titeltekst"/>
          <p:cNvSpPr>
            <a:spLocks noGrp="1"/>
          </p:cNvSpPr>
          <p:nvPr>
            <p:ph type="title"/>
          </p:nvPr>
        </p:nvSpPr>
        <p:spPr>
          <a:xfrm>
            <a:off x="4451350" y="2684962"/>
            <a:ext cx="15478127" cy="9119687"/>
          </a:xfrm>
          <a:prstGeom prst="rect">
            <a:avLst/>
          </a:prstGeom>
        </p:spPr>
        <p:txBody>
          <a:bodyPr/>
          <a:lstStyle>
            <a:lvl1pPr algn="ctr">
              <a:defRPr sz="12000"/>
            </a:lvl1pPr>
          </a:lstStyle>
          <a:p>
            <a:r>
              <a:t>Titeltekst</a:t>
            </a:r>
          </a:p>
        </p:txBody>
      </p:sp>
      <p:sp>
        <p:nvSpPr>
          <p:cNvPr id="385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pic>
        <p:nvPicPr>
          <p:cNvPr id="386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atement lysblå baggrun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Rectangle 4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EBFAFF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39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95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396" name="Rectangle 4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EBFAFF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sp>
        <p:nvSpPr>
          <p:cNvPr id="397" name="Titeltekst"/>
          <p:cNvSpPr>
            <a:spLocks noGrp="1"/>
          </p:cNvSpPr>
          <p:nvPr>
            <p:ph type="title"/>
          </p:nvPr>
        </p:nvSpPr>
        <p:spPr>
          <a:xfrm>
            <a:off x="4451350" y="2684962"/>
            <a:ext cx="15478127" cy="9119687"/>
          </a:xfrm>
          <a:prstGeom prst="rect">
            <a:avLst/>
          </a:prstGeom>
        </p:spPr>
        <p:txBody>
          <a:bodyPr/>
          <a:lstStyle>
            <a:lvl1pPr algn="ctr">
              <a:defRPr sz="12000"/>
            </a:lvl1pPr>
          </a:lstStyle>
          <a:p>
            <a:r>
              <a:t>Titeltekst</a:t>
            </a:r>
          </a:p>
        </p:txBody>
      </p:sp>
      <p:sp>
        <p:nvSpPr>
          <p:cNvPr id="398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pic>
        <p:nvPicPr>
          <p:cNvPr id="39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atement much tex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Rectangle 4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EBFAFF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407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409" name="Rectangle 5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031D5C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sp>
        <p:nvSpPr>
          <p:cNvPr id="410" name="Titeltekst"/>
          <p:cNvSpPr>
            <a:spLocks noGrp="1"/>
          </p:cNvSpPr>
          <p:nvPr>
            <p:ph type="title"/>
          </p:nvPr>
        </p:nvSpPr>
        <p:spPr>
          <a:xfrm>
            <a:off x="4451350" y="2905125"/>
            <a:ext cx="15478127" cy="889952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Titeltekst</a:t>
            </a:r>
          </a:p>
        </p:txBody>
      </p:sp>
      <p:sp>
        <p:nvSpPr>
          <p:cNvPr id="411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  <a:blipFill>
            <a:blip r:embed="rId3"/>
          </a:blip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pic>
        <p:nvPicPr>
          <p:cNvPr id="412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5804963" y="12105730"/>
            <a:ext cx="4127715" cy="813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Rectangle 4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EBFAFF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420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421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422" name="Titeltekst"/>
          <p:cNvSpPr>
            <a:spLocks noGrp="1"/>
          </p:cNvSpPr>
          <p:nvPr>
            <p:ph type="title"/>
          </p:nvPr>
        </p:nvSpPr>
        <p:spPr>
          <a:xfrm>
            <a:off x="4451350" y="1076325"/>
            <a:ext cx="15478127" cy="1841501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423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pic>
        <p:nvPicPr>
          <p:cNvPr id="42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1287" y="7970611"/>
            <a:ext cx="2654547" cy="1432853"/>
          </a:xfrm>
          <a:prstGeom prst="rect">
            <a:avLst/>
          </a:prstGeom>
          <a:ln w="12700">
            <a:miter lim="400000"/>
          </a:ln>
        </p:spPr>
      </p:pic>
      <p:sp>
        <p:nvSpPr>
          <p:cNvPr id="425" name="Rounded Rectangle 13"/>
          <p:cNvSpPr/>
          <p:nvPr/>
        </p:nvSpPr>
        <p:spPr>
          <a:xfrm>
            <a:off x="1780806" y="7970611"/>
            <a:ext cx="1058093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26" name="Rounded Rectangle 14"/>
          <p:cNvSpPr/>
          <p:nvPr/>
        </p:nvSpPr>
        <p:spPr>
          <a:xfrm>
            <a:off x="220453" y="8441387"/>
            <a:ext cx="1130295" cy="847129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27" name="TextBox 17"/>
          <p:cNvSpPr/>
          <p:nvPr/>
        </p:nvSpPr>
        <p:spPr>
          <a:xfrm>
            <a:off x="-1200150" y="9450288"/>
            <a:ext cx="4032250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Skift til gul baggrund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1. Vælg ’Design’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2. Højre klik på </a:t>
            </a:r>
            <a:br/>
            <a:r>
              <a:t>‘Blank gul’ 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3. Vælg ’Applicér på valgte dias</a:t>
            </a:r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Rectangle 4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EBFAFF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435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436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437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pic>
        <p:nvPicPr>
          <p:cNvPr id="438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1287" y="7970611"/>
            <a:ext cx="2654547" cy="1432853"/>
          </a:xfrm>
          <a:prstGeom prst="rect">
            <a:avLst/>
          </a:prstGeom>
          <a:ln w="12700">
            <a:miter lim="400000"/>
          </a:ln>
        </p:spPr>
      </p:pic>
      <p:sp>
        <p:nvSpPr>
          <p:cNvPr id="439" name="Rounded Rectangle 12"/>
          <p:cNvSpPr/>
          <p:nvPr/>
        </p:nvSpPr>
        <p:spPr>
          <a:xfrm>
            <a:off x="1780806" y="7970611"/>
            <a:ext cx="1058093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0" name="Rounded Rectangle 13"/>
          <p:cNvSpPr/>
          <p:nvPr/>
        </p:nvSpPr>
        <p:spPr>
          <a:xfrm>
            <a:off x="220453" y="8441387"/>
            <a:ext cx="1130295" cy="847129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1" name="TextBox 17"/>
          <p:cNvSpPr/>
          <p:nvPr/>
        </p:nvSpPr>
        <p:spPr>
          <a:xfrm>
            <a:off x="-1200150" y="9450288"/>
            <a:ext cx="4032250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Skift til gul baggrund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1. Vælg ’Design’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2. Højre klik på </a:t>
            </a:r>
            <a:br/>
            <a:r>
              <a:t>‘Blank gul’ 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3. Vælg ’Applicér på valgte dias</a:t>
            </a:r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ark Pictur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Rectangle 4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EBFAFF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44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450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451" name="Rectangle 9"/>
          <p:cNvSpPr/>
          <p:nvPr/>
        </p:nvSpPr>
        <p:spPr>
          <a:xfrm>
            <a:off x="3048000" y="0"/>
            <a:ext cx="18288000" cy="13716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93599" tIns="93599" rIns="93599" bIns="93599"/>
          <a:lstStyle/>
          <a:p>
            <a:endParaRPr/>
          </a:p>
        </p:txBody>
      </p:sp>
      <p:sp>
        <p:nvSpPr>
          <p:cNvPr id="452" name="Picture Placeholder 6"/>
          <p:cNvSpPr>
            <a:spLocks noGrp="1"/>
          </p:cNvSpPr>
          <p:nvPr>
            <p:ph type="pic" idx="13"/>
          </p:nvPr>
        </p:nvSpPr>
        <p:spPr>
          <a:xfrm>
            <a:off x="3406775" y="361947"/>
            <a:ext cx="17576801" cy="1298900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53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  <a:blipFill>
            <a:blip r:embed="rId3"/>
          </a:blip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454" name="Titeltekst"/>
          <p:cNvSpPr>
            <a:spLocks noGrp="1"/>
          </p:cNvSpPr>
          <p:nvPr>
            <p:ph type="title"/>
          </p:nvPr>
        </p:nvSpPr>
        <p:spPr>
          <a:xfrm>
            <a:off x="4451350" y="1076325"/>
            <a:ext cx="15478127" cy="18415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Titeltekst</a:t>
            </a:r>
          </a:p>
        </p:txBody>
      </p:sp>
      <p:sp>
        <p:nvSpPr>
          <p:cNvPr id="455" name="TextBox 17"/>
          <p:cNvSpPr/>
          <p:nvPr/>
        </p:nvSpPr>
        <p:spPr>
          <a:xfrm>
            <a:off x="-535140" y="1076325"/>
            <a:ext cx="3367239" cy="546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ts val="1100"/>
              </a:spcBef>
              <a:defRPr sz="1800" b="1">
                <a:solidFill>
                  <a:srgbClr val="595959"/>
                </a:solidFill>
              </a:defRPr>
            </a:pPr>
            <a:r>
              <a:t>Fjern tekst boks</a:t>
            </a:r>
            <a:br/>
            <a:r>
              <a:rPr b="0"/>
              <a:t>hvis ingen tekst</a:t>
            </a:r>
          </a:p>
        </p:txBody>
      </p:sp>
      <p:sp>
        <p:nvSpPr>
          <p:cNvPr id="456" name="Brødtekst, niveau et…"/>
          <p:cNvSpPr>
            <a:spLocks noGrp="1"/>
          </p:cNvSpPr>
          <p:nvPr>
            <p:ph type="body" sz="quarter" idx="1"/>
          </p:nvPr>
        </p:nvSpPr>
        <p:spPr>
          <a:xfrm>
            <a:off x="15804963" y="12103199"/>
            <a:ext cx="4125602" cy="81360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/>
          <a:lstStyle>
            <a:lvl1pPr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lvl1pPr>
            <a:lvl2pPr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lvl2pPr>
            <a:lvl3pPr marL="47889" indent="-44714"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lvl3pPr>
            <a:lvl4pPr marL="334240" indent="-61190"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lvl4pPr>
            <a:lvl5pPr marL="676909" indent="-59372"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lvl5pPr>
          </a:lstStyle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ight Pictur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Rectangle 4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EBFAFF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46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465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466" name="Rectangle 9"/>
          <p:cNvSpPr/>
          <p:nvPr/>
        </p:nvSpPr>
        <p:spPr>
          <a:xfrm>
            <a:off x="3048000" y="0"/>
            <a:ext cx="18288000" cy="13716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93599" tIns="93599" rIns="93599" bIns="93599"/>
          <a:lstStyle/>
          <a:p>
            <a:endParaRPr/>
          </a:p>
        </p:txBody>
      </p:sp>
      <p:sp>
        <p:nvSpPr>
          <p:cNvPr id="467" name="Picture Placeholder 6"/>
          <p:cNvSpPr>
            <a:spLocks noGrp="1"/>
          </p:cNvSpPr>
          <p:nvPr>
            <p:ph type="pic" idx="13"/>
          </p:nvPr>
        </p:nvSpPr>
        <p:spPr>
          <a:xfrm>
            <a:off x="3406775" y="361947"/>
            <a:ext cx="17576801" cy="1298900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68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  <a:blipFill>
            <a:blip r:embed="rId3"/>
          </a:blip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469" name="Titeltekst"/>
          <p:cNvSpPr>
            <a:spLocks noGrp="1"/>
          </p:cNvSpPr>
          <p:nvPr>
            <p:ph type="title"/>
          </p:nvPr>
        </p:nvSpPr>
        <p:spPr>
          <a:xfrm>
            <a:off x="4451350" y="1076325"/>
            <a:ext cx="15478127" cy="1841501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470" name="TextBox 17"/>
          <p:cNvSpPr/>
          <p:nvPr/>
        </p:nvSpPr>
        <p:spPr>
          <a:xfrm>
            <a:off x="-535140" y="1076325"/>
            <a:ext cx="3367239" cy="546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ts val="1100"/>
              </a:spcBef>
              <a:defRPr sz="1800" b="1">
                <a:solidFill>
                  <a:srgbClr val="595959"/>
                </a:solidFill>
              </a:defRPr>
            </a:pPr>
            <a:r>
              <a:t>Fjern tekst boks</a:t>
            </a:r>
            <a:br/>
            <a:r>
              <a:rPr b="0"/>
              <a:t>hvis ingen tekst</a:t>
            </a:r>
          </a:p>
        </p:txBody>
      </p:sp>
      <p:sp>
        <p:nvSpPr>
          <p:cNvPr id="471" name="Brødtekst, niveau et…"/>
          <p:cNvSpPr>
            <a:spLocks noGrp="1"/>
          </p:cNvSpPr>
          <p:nvPr>
            <p:ph type="body" sz="quarter" idx="1"/>
          </p:nvPr>
        </p:nvSpPr>
        <p:spPr>
          <a:xfrm>
            <a:off x="15804963" y="12103199"/>
            <a:ext cx="4125602" cy="81360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/>
          <a:lstStyle>
            <a:lvl1pPr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lvl1pPr>
            <a:lvl2pPr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lvl2pPr>
            <a:lvl3pPr marL="47889" indent="-44714"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lvl3pPr>
            <a:lvl4pPr marL="334240" indent="-61190"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lvl4pPr>
            <a:lvl5pPr marL="676909" indent="-59372"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lvl5pPr>
          </a:lstStyle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and text, white log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Rectangle 4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EBFAFF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47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481" name="Rectangle 9"/>
          <p:cNvSpPr/>
          <p:nvPr/>
        </p:nvSpPr>
        <p:spPr>
          <a:xfrm>
            <a:off x="3048000" y="0"/>
            <a:ext cx="18288000" cy="13716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93599" tIns="93599" rIns="93599" bIns="93599"/>
          <a:lstStyle/>
          <a:p>
            <a:endParaRPr/>
          </a:p>
        </p:txBody>
      </p:sp>
      <p:sp>
        <p:nvSpPr>
          <p:cNvPr id="482" name="Picture Placeholder 6"/>
          <p:cNvSpPr>
            <a:spLocks noGrp="1"/>
          </p:cNvSpPr>
          <p:nvPr>
            <p:ph type="pic" idx="13"/>
          </p:nvPr>
        </p:nvSpPr>
        <p:spPr>
          <a:xfrm>
            <a:off x="3406775" y="361947"/>
            <a:ext cx="17576801" cy="1298900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83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  <a:blipFill>
            <a:blip r:embed="rId3"/>
          </a:blip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484" name="Rectangle 4"/>
          <p:cNvSpPr/>
          <p:nvPr/>
        </p:nvSpPr>
        <p:spPr>
          <a:xfrm>
            <a:off x="4451350" y="3041650"/>
            <a:ext cx="7740650" cy="5156200"/>
          </a:xfrm>
          <a:prstGeom prst="rect">
            <a:avLst/>
          </a:prstGeom>
          <a:solidFill>
            <a:srgbClr val="FFFFFF">
              <a:alpha val="86000"/>
            </a:srgbClr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sp>
        <p:nvSpPr>
          <p:cNvPr id="485" name="Brødtekst, niveau et…"/>
          <p:cNvSpPr>
            <a:spLocks noGrp="1"/>
          </p:cNvSpPr>
          <p:nvPr>
            <p:ph type="body" sz="quarter" idx="1"/>
          </p:nvPr>
        </p:nvSpPr>
        <p:spPr>
          <a:xfrm>
            <a:off x="4453336" y="2917825"/>
            <a:ext cx="7740000" cy="5455689"/>
          </a:xfrm>
          <a:prstGeom prst="rect">
            <a:avLst/>
          </a:prstGeom>
          <a:solidFill>
            <a:srgbClr val="FFFFFF">
              <a:alpha val="85098"/>
            </a:srgbClr>
          </a:solidFill>
          <a:ln w="25400"/>
        </p:spPr>
        <p:txBody>
          <a:bodyPr lIns="647999" tIns="647999" rIns="647999" bIns="647999"/>
          <a:lstStyle>
            <a:lvl1pPr>
              <a:spcBef>
                <a:spcPts val="2300"/>
              </a:spcBef>
              <a:defRPr sz="3600"/>
            </a:lvl1pPr>
            <a:lvl2pPr>
              <a:spcBef>
                <a:spcPts val="2300"/>
              </a:spcBef>
              <a:defRPr sz="3600"/>
            </a:lvl2pPr>
            <a:lvl3pPr marL="571314" indent="-568139">
              <a:spcBef>
                <a:spcPts val="2300"/>
              </a:spcBef>
              <a:defRPr sz="3600"/>
            </a:lvl3pPr>
            <a:lvl4pPr marL="1080769" indent="-807719">
              <a:spcBef>
                <a:spcPts val="2300"/>
              </a:spcBef>
              <a:defRPr sz="3600"/>
            </a:lvl4pPr>
            <a:lvl5pPr marL="1439619" indent="-822082">
              <a:spcBef>
                <a:spcPts val="2300"/>
              </a:spcBef>
              <a:defRPr sz="3600"/>
            </a:lvl5pPr>
          </a:lstStyle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486" name="TextBox 17"/>
          <p:cNvSpPr/>
          <p:nvPr/>
        </p:nvSpPr>
        <p:spPr>
          <a:xfrm>
            <a:off x="-535140" y="2911199"/>
            <a:ext cx="3367239" cy="42692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ts val="1100"/>
              </a:spcBef>
              <a:defRPr sz="1800" b="1">
                <a:solidFill>
                  <a:srgbClr val="595959"/>
                </a:solidFill>
              </a:defRPr>
            </a:pPr>
            <a:r>
              <a:t>Tekst i første niveau</a:t>
            </a:r>
            <a:br/>
            <a:r>
              <a:rPr b="0"/>
              <a:t>Arial Bold 18 pkt</a:t>
            </a:r>
            <a:br>
              <a:rPr b="0"/>
            </a:br>
            <a:r>
              <a:rPr b="0"/>
              <a:t>Brug forøg listeniveau </a:t>
            </a:r>
            <a:br>
              <a:rPr b="0"/>
            </a:br>
            <a:r>
              <a:rPr b="0"/>
              <a:t>for at få NAVN-tekst</a:t>
            </a:r>
          </a:p>
          <a:p>
            <a:pPr algn="r">
              <a:defRPr sz="1800" b="1">
                <a:solidFill>
                  <a:srgbClr val="595959"/>
                </a:solidFill>
              </a:defRPr>
            </a:pPr>
            <a:endParaRPr b="0"/>
          </a:p>
          <a:p>
            <a:pPr algn="r">
              <a:spcBef>
                <a:spcPts val="1100"/>
              </a:spcBef>
              <a:defRPr sz="1800" b="1">
                <a:solidFill>
                  <a:srgbClr val="595959"/>
                </a:solidFill>
              </a:defRPr>
            </a:pPr>
            <a:r>
              <a:t>Navnet i andet niveau</a:t>
            </a:r>
            <a:br/>
            <a:r>
              <a:rPr b="0"/>
              <a:t>Store bogstaver Arial Bold 12 pkt</a:t>
            </a:r>
          </a:p>
          <a:p>
            <a:pPr algn="r">
              <a:defRPr sz="1800">
                <a:solidFill>
                  <a:srgbClr val="595959"/>
                </a:solidFill>
              </a:defRPr>
            </a:pPr>
            <a:endParaRPr b="0"/>
          </a:p>
          <a:p>
            <a:pPr algn="r">
              <a:defRPr sz="1800">
                <a:solidFill>
                  <a:srgbClr val="595959"/>
                </a:solidFill>
              </a:defRPr>
            </a:pPr>
            <a:endParaRPr b="0"/>
          </a:p>
          <a:p>
            <a:pPr algn="r">
              <a:spcBef>
                <a:spcPts val="1100"/>
              </a:spcBef>
              <a:defRPr sz="1800">
                <a:solidFill>
                  <a:srgbClr val="595959"/>
                </a:solidFill>
              </a:defRPr>
            </a:pPr>
            <a:r>
              <a:t>For at få venstrestillet tekst </a:t>
            </a:r>
            <a:br/>
            <a:r>
              <a:t>Brug formindsk listeniveau</a:t>
            </a:r>
          </a:p>
        </p:txBody>
      </p:sp>
      <p:pic>
        <p:nvPicPr>
          <p:cNvPr id="487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13380" y="4154115"/>
            <a:ext cx="914401" cy="419101"/>
          </a:xfrm>
          <a:prstGeom prst="rect">
            <a:avLst/>
          </a:prstGeom>
          <a:ln w="12700">
            <a:miter lim="400000"/>
          </a:ln>
        </p:spPr>
      </p:pic>
      <p:sp>
        <p:nvSpPr>
          <p:cNvPr id="488" name="Rounded Rectangle 23"/>
          <p:cNvSpPr/>
          <p:nvPr/>
        </p:nvSpPr>
        <p:spPr>
          <a:xfrm>
            <a:off x="2370580" y="4154115"/>
            <a:ext cx="428931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89" name="Picture 3" descr="Picture 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955800" y="5844728"/>
            <a:ext cx="876300" cy="419099"/>
          </a:xfrm>
          <a:prstGeom prst="rect">
            <a:avLst/>
          </a:prstGeom>
          <a:ln w="12700">
            <a:miter lim="400000"/>
          </a:ln>
        </p:spPr>
      </p:pic>
      <p:sp>
        <p:nvSpPr>
          <p:cNvPr id="490" name="Rectangle 25"/>
          <p:cNvSpPr/>
          <p:nvPr/>
        </p:nvSpPr>
        <p:spPr>
          <a:xfrm>
            <a:off x="2393950" y="5844728"/>
            <a:ext cx="438150" cy="402339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rgbClr val="FFFFFF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1" name="Rounded Rectangle 26"/>
          <p:cNvSpPr/>
          <p:nvPr/>
        </p:nvSpPr>
        <p:spPr>
          <a:xfrm>
            <a:off x="1965019" y="5849875"/>
            <a:ext cx="428931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2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15804963" y="12103199"/>
            <a:ext cx="4125602" cy="813602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pPr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and much text, white log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Rectangle 4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EBFAFF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500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501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502" name="Rectangle 9"/>
          <p:cNvSpPr/>
          <p:nvPr/>
        </p:nvSpPr>
        <p:spPr>
          <a:xfrm>
            <a:off x="3048000" y="0"/>
            <a:ext cx="18288000" cy="13716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93599" tIns="93599" rIns="93599" bIns="93599"/>
          <a:lstStyle/>
          <a:p>
            <a:endParaRPr/>
          </a:p>
        </p:txBody>
      </p:sp>
      <p:sp>
        <p:nvSpPr>
          <p:cNvPr id="503" name="Picture Placeholder 6"/>
          <p:cNvSpPr>
            <a:spLocks noGrp="1"/>
          </p:cNvSpPr>
          <p:nvPr>
            <p:ph type="pic" idx="13"/>
          </p:nvPr>
        </p:nvSpPr>
        <p:spPr>
          <a:xfrm>
            <a:off x="3406775" y="361947"/>
            <a:ext cx="17576801" cy="1298900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04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  <a:blipFill>
            <a:blip r:embed="rId3"/>
          </a:blip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05" name="Rectangle 4"/>
          <p:cNvSpPr/>
          <p:nvPr/>
        </p:nvSpPr>
        <p:spPr>
          <a:xfrm>
            <a:off x="4451350" y="3041650"/>
            <a:ext cx="7740650" cy="5156200"/>
          </a:xfrm>
          <a:prstGeom prst="rect">
            <a:avLst/>
          </a:prstGeom>
          <a:solidFill>
            <a:srgbClr val="FFFFFF">
              <a:alpha val="86000"/>
            </a:srgbClr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sp>
        <p:nvSpPr>
          <p:cNvPr id="506" name="Brødtekst, niveau et…"/>
          <p:cNvSpPr>
            <a:spLocks noGrp="1"/>
          </p:cNvSpPr>
          <p:nvPr>
            <p:ph type="body" sz="half" idx="1"/>
          </p:nvPr>
        </p:nvSpPr>
        <p:spPr>
          <a:xfrm>
            <a:off x="4453336" y="2917825"/>
            <a:ext cx="15449865" cy="4857322"/>
          </a:xfrm>
          <a:prstGeom prst="rect">
            <a:avLst/>
          </a:prstGeom>
          <a:solidFill>
            <a:srgbClr val="FFFFFF">
              <a:alpha val="85098"/>
            </a:srgbClr>
          </a:solidFill>
          <a:ln w="25400"/>
        </p:spPr>
        <p:txBody>
          <a:bodyPr lIns="647999" tIns="647999" rIns="647999" bIns="647999"/>
          <a:lstStyle>
            <a:lvl1pPr>
              <a:spcBef>
                <a:spcPts val="2300"/>
              </a:spcBef>
              <a:defRPr sz="3600"/>
            </a:lvl1pPr>
            <a:lvl2pPr>
              <a:spcBef>
                <a:spcPts val="2300"/>
              </a:spcBef>
              <a:defRPr sz="3600"/>
            </a:lvl2pPr>
            <a:lvl3pPr marL="571314" indent="-568139">
              <a:spcBef>
                <a:spcPts val="2300"/>
              </a:spcBef>
              <a:defRPr sz="3600"/>
            </a:lvl3pPr>
            <a:lvl4pPr marL="1080769" indent="-807719">
              <a:spcBef>
                <a:spcPts val="2300"/>
              </a:spcBef>
              <a:defRPr sz="3600"/>
            </a:lvl4pPr>
            <a:lvl5pPr marL="1439619" indent="-822082">
              <a:spcBef>
                <a:spcPts val="2300"/>
              </a:spcBef>
              <a:defRPr sz="3600"/>
            </a:lvl5pPr>
          </a:lstStyle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507" name="TextBox 17"/>
          <p:cNvSpPr/>
          <p:nvPr/>
        </p:nvSpPr>
        <p:spPr>
          <a:xfrm>
            <a:off x="-535140" y="2911199"/>
            <a:ext cx="3367239" cy="42692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ts val="1100"/>
              </a:spcBef>
              <a:defRPr sz="1800" b="1">
                <a:solidFill>
                  <a:srgbClr val="595959"/>
                </a:solidFill>
              </a:defRPr>
            </a:pPr>
            <a:r>
              <a:t>Tekst i første niveau</a:t>
            </a:r>
            <a:br/>
            <a:r>
              <a:rPr b="0"/>
              <a:t>Arial Bold 18 pkt</a:t>
            </a:r>
            <a:br>
              <a:rPr b="0"/>
            </a:br>
            <a:r>
              <a:rPr b="0"/>
              <a:t>Brug forøg listeniveau </a:t>
            </a:r>
            <a:br>
              <a:rPr b="0"/>
            </a:br>
            <a:r>
              <a:rPr b="0"/>
              <a:t>for at få NAVN-tekst</a:t>
            </a:r>
          </a:p>
          <a:p>
            <a:pPr algn="r">
              <a:defRPr sz="1800" b="1">
                <a:solidFill>
                  <a:srgbClr val="595959"/>
                </a:solidFill>
              </a:defRPr>
            </a:pPr>
            <a:endParaRPr b="0"/>
          </a:p>
          <a:p>
            <a:pPr algn="r">
              <a:spcBef>
                <a:spcPts val="1100"/>
              </a:spcBef>
              <a:defRPr sz="1800" b="1">
                <a:solidFill>
                  <a:srgbClr val="595959"/>
                </a:solidFill>
              </a:defRPr>
            </a:pPr>
            <a:r>
              <a:t>Navnet i andet niveau</a:t>
            </a:r>
            <a:br/>
            <a:r>
              <a:rPr b="0"/>
              <a:t>Store bogstaver Arial Bold 12 pkt</a:t>
            </a:r>
          </a:p>
          <a:p>
            <a:pPr algn="r">
              <a:defRPr sz="1800">
                <a:solidFill>
                  <a:srgbClr val="595959"/>
                </a:solidFill>
              </a:defRPr>
            </a:pPr>
            <a:endParaRPr b="0"/>
          </a:p>
          <a:p>
            <a:pPr algn="r">
              <a:defRPr sz="1800">
                <a:solidFill>
                  <a:srgbClr val="595959"/>
                </a:solidFill>
              </a:defRPr>
            </a:pPr>
            <a:endParaRPr b="0"/>
          </a:p>
          <a:p>
            <a:pPr algn="r">
              <a:spcBef>
                <a:spcPts val="1100"/>
              </a:spcBef>
              <a:defRPr sz="1800">
                <a:solidFill>
                  <a:srgbClr val="595959"/>
                </a:solidFill>
              </a:defRPr>
            </a:pPr>
            <a:r>
              <a:t>For at få venstrestillet tekst </a:t>
            </a:r>
            <a:br/>
            <a:r>
              <a:t>Brug formindsk listeniveau</a:t>
            </a:r>
          </a:p>
        </p:txBody>
      </p:sp>
      <p:pic>
        <p:nvPicPr>
          <p:cNvPr id="508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13380" y="4154115"/>
            <a:ext cx="914401" cy="419101"/>
          </a:xfrm>
          <a:prstGeom prst="rect">
            <a:avLst/>
          </a:prstGeom>
          <a:ln w="12700">
            <a:miter lim="400000"/>
          </a:ln>
        </p:spPr>
      </p:pic>
      <p:sp>
        <p:nvSpPr>
          <p:cNvPr id="509" name="Rounded Rectangle 23"/>
          <p:cNvSpPr/>
          <p:nvPr/>
        </p:nvSpPr>
        <p:spPr>
          <a:xfrm>
            <a:off x="2370580" y="4154115"/>
            <a:ext cx="428931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510" name="Picture 3" descr="Picture 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955800" y="5844728"/>
            <a:ext cx="876300" cy="419099"/>
          </a:xfrm>
          <a:prstGeom prst="rect">
            <a:avLst/>
          </a:prstGeom>
          <a:ln w="12700">
            <a:miter lim="400000"/>
          </a:ln>
        </p:spPr>
      </p:pic>
      <p:sp>
        <p:nvSpPr>
          <p:cNvPr id="511" name="Rectangle 25"/>
          <p:cNvSpPr/>
          <p:nvPr/>
        </p:nvSpPr>
        <p:spPr>
          <a:xfrm>
            <a:off x="2393950" y="5844728"/>
            <a:ext cx="438150" cy="402339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rgbClr val="FFFFFF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12" name="Rounded Rectangle 26"/>
          <p:cNvSpPr/>
          <p:nvPr/>
        </p:nvSpPr>
        <p:spPr>
          <a:xfrm>
            <a:off x="1965019" y="5849875"/>
            <a:ext cx="428931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13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15804963" y="12103199"/>
            <a:ext cx="4125602" cy="813602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pPr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o indholdsobjekt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5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F9F8E0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33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35" name="Titeltekst"/>
          <p:cNvSpPr>
            <a:spLocks noGrp="1"/>
          </p:cNvSpPr>
          <p:nvPr>
            <p:ph type="title"/>
          </p:nvPr>
        </p:nvSpPr>
        <p:spPr>
          <a:xfrm>
            <a:off x="4451350" y="1076325"/>
            <a:ext cx="15478127" cy="1841501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36" name="Brødtekst, niveau et…"/>
          <p:cNvSpPr>
            <a:spLocks noGrp="1"/>
          </p:cNvSpPr>
          <p:nvPr>
            <p:ph type="body" sz="quarter" idx="1"/>
          </p:nvPr>
        </p:nvSpPr>
        <p:spPr>
          <a:xfrm>
            <a:off x="4451350" y="2917825"/>
            <a:ext cx="7245350" cy="8886826"/>
          </a:xfrm>
          <a:prstGeom prst="rect">
            <a:avLst/>
          </a:prstGeom>
        </p:spPr>
        <p:txBody>
          <a:bodyPr/>
          <a:lstStyle/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37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38" name="Line 5"/>
          <p:cNvSpPr/>
          <p:nvPr/>
        </p:nvSpPr>
        <p:spPr>
          <a:xfrm flipH="1">
            <a:off x="12177245" y="3022600"/>
            <a:ext cx="1" cy="878205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0" tIns="0" rIns="0" bIns="0"/>
          <a:lstStyle/>
          <a:p>
            <a:endParaRPr/>
          </a:p>
        </p:txBody>
      </p:sp>
      <p:pic>
        <p:nvPicPr>
          <p:cNvPr id="39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1287" y="7970611"/>
            <a:ext cx="2654547" cy="1432853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Rounded Rectangle 28"/>
          <p:cNvSpPr/>
          <p:nvPr/>
        </p:nvSpPr>
        <p:spPr>
          <a:xfrm>
            <a:off x="1780806" y="7970611"/>
            <a:ext cx="1058093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1" name="Rounded Rectangle 29"/>
          <p:cNvSpPr/>
          <p:nvPr/>
        </p:nvSpPr>
        <p:spPr>
          <a:xfrm>
            <a:off x="1308331" y="8441387"/>
            <a:ext cx="1130295" cy="847129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2" name="TextBox 17"/>
          <p:cNvSpPr/>
          <p:nvPr/>
        </p:nvSpPr>
        <p:spPr>
          <a:xfrm>
            <a:off x="-1200150" y="9450288"/>
            <a:ext cx="4032250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Skift til blå baggrund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1. Vælg ’Design’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2. Højre klik på </a:t>
            </a:r>
            <a:br/>
            <a:r>
              <a:t>‘Blank blå’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3. Vælg ’Applicér på valgte dias</a:t>
            </a:r>
          </a:p>
        </p:txBody>
      </p:sp>
      <p:sp>
        <p:nvSpPr>
          <p:cNvPr id="43" name="TextBox 17"/>
          <p:cNvSpPr/>
          <p:nvPr/>
        </p:nvSpPr>
        <p:spPr>
          <a:xfrm>
            <a:off x="-535140" y="2911200"/>
            <a:ext cx="3367239" cy="2986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ts val="1100"/>
              </a:spcBef>
              <a:defRPr sz="1800" b="1">
                <a:solidFill>
                  <a:srgbClr val="595959"/>
                </a:solidFill>
              </a:defRPr>
            </a:pPr>
            <a:r>
              <a:t>Tekst starter uden punktopstilling</a:t>
            </a:r>
            <a:br/>
            <a:r>
              <a:rPr b="0"/>
              <a:t>For at få punktopstilling på teksten (flere niveauer findes) brug forøg listeniveau</a:t>
            </a:r>
          </a:p>
          <a:p>
            <a:pPr algn="r">
              <a:defRPr sz="1800">
                <a:solidFill>
                  <a:srgbClr val="595959"/>
                </a:solidFill>
              </a:defRPr>
            </a:pPr>
            <a:endParaRPr b="0"/>
          </a:p>
          <a:p>
            <a:pPr algn="r">
              <a:spcBef>
                <a:spcPts val="1100"/>
              </a:spcBef>
              <a:defRPr sz="1800">
                <a:solidFill>
                  <a:srgbClr val="595959"/>
                </a:solidFill>
              </a:defRPr>
            </a:pPr>
            <a:r>
              <a:t>For at få venstrestillet tekst </a:t>
            </a:r>
            <a:br/>
            <a:r>
              <a:t>uden punktopstilling, brug formindsk listeniveau</a:t>
            </a:r>
          </a:p>
        </p:txBody>
      </p:sp>
      <p:pic>
        <p:nvPicPr>
          <p:cNvPr id="44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13380" y="4465411"/>
            <a:ext cx="914401" cy="419101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Rounded Rectangle 20"/>
          <p:cNvSpPr/>
          <p:nvPr/>
        </p:nvSpPr>
        <p:spPr>
          <a:xfrm>
            <a:off x="2370580" y="4465411"/>
            <a:ext cx="428931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6" name="Picture 3" descr="Picture 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955800" y="5942007"/>
            <a:ext cx="876300" cy="419099"/>
          </a:xfrm>
          <a:prstGeom prst="rect">
            <a:avLst/>
          </a:prstGeom>
          <a:ln w="12700">
            <a:miter lim="400000"/>
          </a:ln>
        </p:spPr>
      </p:pic>
      <p:sp>
        <p:nvSpPr>
          <p:cNvPr id="47" name="Rectangle 22"/>
          <p:cNvSpPr/>
          <p:nvPr/>
        </p:nvSpPr>
        <p:spPr>
          <a:xfrm>
            <a:off x="2393950" y="5942007"/>
            <a:ext cx="438150" cy="402339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rgbClr val="FFFFFF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" name="Rounded Rectangle 23"/>
          <p:cNvSpPr/>
          <p:nvPr/>
        </p:nvSpPr>
        <p:spPr>
          <a:xfrm>
            <a:off x="1965019" y="5947155"/>
            <a:ext cx="428931" cy="413952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Text,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Rectangle 4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EBFAFF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521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522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523" name="Titeltekst"/>
          <p:cNvSpPr>
            <a:spLocks noGrp="1"/>
          </p:cNvSpPr>
          <p:nvPr>
            <p:ph type="title"/>
          </p:nvPr>
        </p:nvSpPr>
        <p:spPr>
          <a:xfrm>
            <a:off x="4451350" y="1076325"/>
            <a:ext cx="15440027" cy="1841501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524" name="Brødtekst, niveau et…"/>
          <p:cNvSpPr>
            <a:spLocks noGrp="1"/>
          </p:cNvSpPr>
          <p:nvPr>
            <p:ph type="body" sz="quarter" idx="1"/>
          </p:nvPr>
        </p:nvSpPr>
        <p:spPr>
          <a:xfrm>
            <a:off x="4451350" y="2917825"/>
            <a:ext cx="7245350" cy="8886826"/>
          </a:xfrm>
          <a:prstGeom prst="rect">
            <a:avLst/>
          </a:prstGeom>
        </p:spPr>
        <p:txBody>
          <a:bodyPr/>
          <a:lstStyle/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525" name="Line 5"/>
          <p:cNvSpPr/>
          <p:nvPr/>
        </p:nvSpPr>
        <p:spPr>
          <a:xfrm flipH="1">
            <a:off x="12177245" y="3022600"/>
            <a:ext cx="1" cy="878205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526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pic>
        <p:nvPicPr>
          <p:cNvPr id="527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1287" y="7970611"/>
            <a:ext cx="2654547" cy="1432853"/>
          </a:xfrm>
          <a:prstGeom prst="rect">
            <a:avLst/>
          </a:prstGeom>
          <a:ln w="12700">
            <a:miter lim="400000"/>
          </a:ln>
        </p:spPr>
      </p:pic>
      <p:sp>
        <p:nvSpPr>
          <p:cNvPr id="528" name="Rounded Rectangle 16"/>
          <p:cNvSpPr/>
          <p:nvPr/>
        </p:nvSpPr>
        <p:spPr>
          <a:xfrm>
            <a:off x="1780806" y="7970611"/>
            <a:ext cx="1058093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29" name="Rounded Rectangle 17"/>
          <p:cNvSpPr/>
          <p:nvPr/>
        </p:nvSpPr>
        <p:spPr>
          <a:xfrm>
            <a:off x="220453" y="8441387"/>
            <a:ext cx="1130295" cy="847129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30" name="TextBox 17"/>
          <p:cNvSpPr/>
          <p:nvPr/>
        </p:nvSpPr>
        <p:spPr>
          <a:xfrm>
            <a:off x="-1200150" y="9450288"/>
            <a:ext cx="4032250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Skift til gul baggrund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1. Vælg ’Design’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2. Højre klik på </a:t>
            </a:r>
            <a:br/>
            <a:r>
              <a:t>‘Blank gul’ 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3. Vælg ’Applicér på valgte dias</a:t>
            </a:r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Text and small char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Rectangle 4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EBFAFF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53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539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540" name="Titeltekst"/>
          <p:cNvSpPr>
            <a:spLocks noGrp="1"/>
          </p:cNvSpPr>
          <p:nvPr>
            <p:ph type="title"/>
          </p:nvPr>
        </p:nvSpPr>
        <p:spPr>
          <a:xfrm>
            <a:off x="4451350" y="1076325"/>
            <a:ext cx="15440027" cy="1841501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541" name="Brødtekst, niveau et…"/>
          <p:cNvSpPr>
            <a:spLocks noGrp="1"/>
          </p:cNvSpPr>
          <p:nvPr>
            <p:ph type="body" sz="quarter" idx="1"/>
          </p:nvPr>
        </p:nvSpPr>
        <p:spPr>
          <a:xfrm>
            <a:off x="4451350" y="2917825"/>
            <a:ext cx="7245350" cy="8886826"/>
          </a:xfrm>
          <a:prstGeom prst="rect">
            <a:avLst/>
          </a:prstGeom>
        </p:spPr>
        <p:txBody>
          <a:bodyPr/>
          <a:lstStyle/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542" name="Line 5"/>
          <p:cNvSpPr/>
          <p:nvPr/>
        </p:nvSpPr>
        <p:spPr>
          <a:xfrm flipH="1">
            <a:off x="12177245" y="3022600"/>
            <a:ext cx="1" cy="878205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543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pic>
        <p:nvPicPr>
          <p:cNvPr id="54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1287" y="7970611"/>
            <a:ext cx="2654547" cy="1432853"/>
          </a:xfrm>
          <a:prstGeom prst="rect">
            <a:avLst/>
          </a:prstGeom>
          <a:ln w="12700">
            <a:miter lim="400000"/>
          </a:ln>
        </p:spPr>
      </p:pic>
      <p:sp>
        <p:nvSpPr>
          <p:cNvPr id="545" name="Rounded Rectangle 13"/>
          <p:cNvSpPr/>
          <p:nvPr/>
        </p:nvSpPr>
        <p:spPr>
          <a:xfrm>
            <a:off x="1780806" y="7970611"/>
            <a:ext cx="1058093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6" name="Rounded Rectangle 14"/>
          <p:cNvSpPr/>
          <p:nvPr/>
        </p:nvSpPr>
        <p:spPr>
          <a:xfrm>
            <a:off x="220453" y="8441387"/>
            <a:ext cx="1130295" cy="847129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7" name="TextBox 17"/>
          <p:cNvSpPr/>
          <p:nvPr/>
        </p:nvSpPr>
        <p:spPr>
          <a:xfrm>
            <a:off x="-1200150" y="9450288"/>
            <a:ext cx="4032250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Skift til gul baggrund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1. Vælg ’Design’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2. Højre klik på </a:t>
            </a:r>
            <a:br/>
            <a:r>
              <a:t>‘Blank gul’ 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3. Vælg ’Applicér på valgte dias</a:t>
            </a:r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 and Tex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Rectangle 4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EBFAFF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555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556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557" name="Titeltekst"/>
          <p:cNvSpPr>
            <a:spLocks noGrp="1"/>
          </p:cNvSpPr>
          <p:nvPr>
            <p:ph type="title"/>
          </p:nvPr>
        </p:nvSpPr>
        <p:spPr>
          <a:xfrm>
            <a:off x="4451350" y="1076325"/>
            <a:ext cx="15440027" cy="1841501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558" name="Brødtekst, niveau et…"/>
          <p:cNvSpPr>
            <a:spLocks noGrp="1"/>
          </p:cNvSpPr>
          <p:nvPr>
            <p:ph type="body" sz="quarter" idx="1"/>
          </p:nvPr>
        </p:nvSpPr>
        <p:spPr>
          <a:xfrm>
            <a:off x="4451350" y="2917825"/>
            <a:ext cx="7245350" cy="8886826"/>
          </a:xfrm>
          <a:prstGeom prst="rect">
            <a:avLst/>
          </a:prstGeom>
        </p:spPr>
        <p:txBody>
          <a:bodyPr/>
          <a:lstStyle/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55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2687300" y="2917825"/>
            <a:ext cx="7242176" cy="8886826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60" name="Line 5"/>
          <p:cNvSpPr/>
          <p:nvPr/>
        </p:nvSpPr>
        <p:spPr>
          <a:xfrm flipH="1">
            <a:off x="12177245" y="3022600"/>
            <a:ext cx="1" cy="878205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561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pic>
        <p:nvPicPr>
          <p:cNvPr id="562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1287" y="7970611"/>
            <a:ext cx="2654547" cy="1432853"/>
          </a:xfrm>
          <a:prstGeom prst="rect">
            <a:avLst/>
          </a:prstGeom>
          <a:ln w="12700">
            <a:miter lim="400000"/>
          </a:ln>
        </p:spPr>
      </p:pic>
      <p:sp>
        <p:nvSpPr>
          <p:cNvPr id="563" name="Rounded Rectangle 16"/>
          <p:cNvSpPr/>
          <p:nvPr/>
        </p:nvSpPr>
        <p:spPr>
          <a:xfrm>
            <a:off x="1780806" y="7970611"/>
            <a:ext cx="1058093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64" name="Rounded Rectangle 17"/>
          <p:cNvSpPr/>
          <p:nvPr/>
        </p:nvSpPr>
        <p:spPr>
          <a:xfrm>
            <a:off x="220453" y="8441387"/>
            <a:ext cx="1130295" cy="847129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65" name="TextBox 17"/>
          <p:cNvSpPr/>
          <p:nvPr/>
        </p:nvSpPr>
        <p:spPr>
          <a:xfrm>
            <a:off x="-1200150" y="9450288"/>
            <a:ext cx="4032250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Skift til gul baggrund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1. Vælg ’Design’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2. Højre klik på </a:t>
            </a:r>
            <a:br/>
            <a:r>
              <a:t>‘Blank gul’ 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3. Vælg ’Applicér på valgte dias</a:t>
            </a:r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small chart and Tex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Rectangle 4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EBFAFF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573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574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575" name="Titeltekst"/>
          <p:cNvSpPr>
            <a:spLocks noGrp="1"/>
          </p:cNvSpPr>
          <p:nvPr>
            <p:ph type="title"/>
          </p:nvPr>
        </p:nvSpPr>
        <p:spPr>
          <a:xfrm>
            <a:off x="4451350" y="1076325"/>
            <a:ext cx="15440027" cy="1841501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576" name="Brødtekst, niveau et…"/>
          <p:cNvSpPr>
            <a:spLocks noGrp="1"/>
          </p:cNvSpPr>
          <p:nvPr>
            <p:ph type="body" sz="quarter" idx="1"/>
          </p:nvPr>
        </p:nvSpPr>
        <p:spPr>
          <a:xfrm>
            <a:off x="4451350" y="2917825"/>
            <a:ext cx="7245350" cy="7142401"/>
          </a:xfrm>
          <a:prstGeom prst="rect">
            <a:avLst/>
          </a:prstGeom>
        </p:spPr>
        <p:txBody>
          <a:bodyPr/>
          <a:lstStyle/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577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2687300" y="2917825"/>
            <a:ext cx="7242176" cy="8886826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78" name="Line 5"/>
          <p:cNvSpPr/>
          <p:nvPr/>
        </p:nvSpPr>
        <p:spPr>
          <a:xfrm flipH="1">
            <a:off x="12177245" y="3022600"/>
            <a:ext cx="1" cy="878205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579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pic>
        <p:nvPicPr>
          <p:cNvPr id="580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1287" y="7970611"/>
            <a:ext cx="2654547" cy="1432853"/>
          </a:xfrm>
          <a:prstGeom prst="rect">
            <a:avLst/>
          </a:prstGeom>
          <a:ln w="12700">
            <a:miter lim="400000"/>
          </a:ln>
        </p:spPr>
      </p:pic>
      <p:sp>
        <p:nvSpPr>
          <p:cNvPr id="581" name="Rounded Rectangle 20"/>
          <p:cNvSpPr/>
          <p:nvPr/>
        </p:nvSpPr>
        <p:spPr>
          <a:xfrm>
            <a:off x="1780806" y="7970611"/>
            <a:ext cx="1058093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82" name="Rounded Rectangle 21"/>
          <p:cNvSpPr/>
          <p:nvPr/>
        </p:nvSpPr>
        <p:spPr>
          <a:xfrm>
            <a:off x="220453" y="8441387"/>
            <a:ext cx="1130295" cy="847129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83" name="TextBox 17"/>
          <p:cNvSpPr/>
          <p:nvPr/>
        </p:nvSpPr>
        <p:spPr>
          <a:xfrm>
            <a:off x="-1200150" y="9450288"/>
            <a:ext cx="4032250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Skift til gul baggrund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1. Vælg ’Design’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2. Højre klik på </a:t>
            </a:r>
            <a:br/>
            <a:r>
              <a:t>‘Blank gul’ 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3. Vælg ’Applicér på valgte dias</a:t>
            </a:r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White blan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Rectangle 4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EBFAFF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591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592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593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34155381"/>
            <a:ext cx="559541" cy="32106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BFBFBF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94" name="Rectangle 5"/>
          <p:cNvSpPr/>
          <p:nvPr/>
        </p:nvSpPr>
        <p:spPr>
          <a:xfrm>
            <a:off x="3050755" y="0"/>
            <a:ext cx="18285244" cy="13716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93599" tIns="93599" rIns="93599" bIns="93599"/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480000" y="360000"/>
            <a:ext cx="23424000" cy="12996000"/>
          </a:xfrm>
          <a:solidFill>
            <a:srgbClr val="B4CAD5"/>
          </a:solidFill>
        </p:spPr>
        <p:txBody>
          <a:bodyPr tIns="2228522" anchor="ctr" anchorCtr="0"/>
          <a:lstStyle>
            <a:lvl1pPr algn="ctr">
              <a:defRPr sz="3300" b="0"/>
            </a:lvl1pPr>
          </a:lstStyle>
          <a:p>
            <a:r>
              <a:rPr lang="en-US" noProof="1" smtClean="0"/>
              <a:t>Klik her og indsæt billede via Vælg billeder- eller Rediger-knappen.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248000" y="360000"/>
            <a:ext cx="14592000" cy="6120000"/>
          </a:xfrm>
          <a:blipFill>
            <a:blip r:embed="rId2"/>
            <a:stretch>
              <a:fillRect/>
            </a:stretch>
          </a:blipFill>
        </p:spPr>
        <p:txBody>
          <a:bodyPr lIns="574273" rIns="428562" bIns="557131" anchor="b" anchorCtr="0"/>
          <a:lstStyle>
            <a:lvl1pPr>
              <a:defRPr sz="2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dirty="0" smtClean="0"/>
              <a:t>Måned og år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920000" y="783624"/>
            <a:ext cx="5500800" cy="813600"/>
          </a:xfrm>
          <a:blipFill>
            <a:blip r:embed="rId3"/>
            <a:stretch>
              <a:fillRect/>
            </a:stretch>
          </a:blipFill>
        </p:spPr>
        <p:txBody>
          <a:bodyPr lIns="0" tIns="0"/>
          <a:lstStyle>
            <a:lvl1pPr algn="ctr">
              <a:defRPr sz="200" b="0">
                <a:solidFill>
                  <a:schemeClr val="bg1"/>
                </a:solidFill>
              </a:defRPr>
            </a:lvl1pPr>
            <a:lvl2pPr>
              <a:defRPr sz="2900"/>
            </a:lvl2pPr>
            <a:lvl3pPr>
              <a:defRPr sz="2900"/>
            </a:lvl3pPr>
            <a:lvl4pPr>
              <a:defRPr sz="2600"/>
            </a:lvl4pPr>
            <a:lvl5pPr>
              <a:defRPr sz="2500"/>
            </a:lvl5pPr>
          </a:lstStyle>
          <a:p>
            <a:pPr lvl="0"/>
            <a:r>
              <a:rPr lang="da-DK" dirty="0" smtClean="0"/>
              <a:t>D</a:t>
            </a:r>
          </a:p>
        </p:txBody>
      </p:sp>
      <p:sp>
        <p:nvSpPr>
          <p:cNvPr id="5" name="Title 1"/>
          <p:cNvSpPr>
            <a:spLocks noGrp="1" noChangeAspect="1"/>
          </p:cNvSpPr>
          <p:nvPr>
            <p:ph type="title" hasCustomPrompt="1"/>
          </p:nvPr>
        </p:nvSpPr>
        <p:spPr>
          <a:xfrm>
            <a:off x="1871131" y="2534398"/>
            <a:ext cx="13497600" cy="1998372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7600" cap="none" baseline="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titel i maksimalt to linjer</a:t>
            </a:r>
            <a:endParaRPr lang="da-DK" dirty="0"/>
          </a:p>
        </p:txBody>
      </p:sp>
      <p:sp>
        <p:nvSpPr>
          <p:cNvPr id="6147" name="Subtitle 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71135" y="4697762"/>
            <a:ext cx="13470467" cy="741600"/>
          </a:xfrm>
        </p:spPr>
        <p:txBody>
          <a:bodyPr/>
          <a:lstStyle>
            <a:lvl1pPr>
              <a:lnSpc>
                <a:spcPct val="100000"/>
              </a:lnSpc>
              <a:defRPr sz="43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dirty="0" smtClean="0"/>
              <a:t>Indsæt undertitel i maksimalt én linje</a:t>
            </a:r>
          </a:p>
        </p:txBody>
      </p:sp>
      <p:sp>
        <p:nvSpPr>
          <p:cNvPr id="6150" name="Rectangle 6" hidden="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12242801" y="13264561"/>
            <a:ext cx="618067" cy="91438"/>
          </a:xfrm>
          <a:noFill/>
        </p:spPr>
        <p:txBody>
          <a:bodyPr/>
          <a:lstStyle>
            <a:lvl1pPr algn="l">
              <a:defRPr sz="200">
                <a:solidFill>
                  <a:schemeClr val="tx2"/>
                </a:solidFill>
              </a:defRPr>
            </a:lvl1pPr>
          </a:lstStyle>
          <a:p>
            <a:endParaRPr lang="da-DK" dirty="0">
              <a:solidFill>
                <a:srgbClr val="940027"/>
              </a:solidFill>
            </a:endParaRPr>
          </a:p>
        </p:txBody>
      </p:sp>
      <p:sp>
        <p:nvSpPr>
          <p:cNvPr id="17" name="AutoShape 4"/>
          <p:cNvSpPr>
            <a:spLocks/>
          </p:cNvSpPr>
          <p:nvPr/>
        </p:nvSpPr>
        <p:spPr bwMode="gray">
          <a:xfrm>
            <a:off x="-5223934" y="361948"/>
            <a:ext cx="4991099" cy="22621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defTabSz="1088547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423324" algn="l"/>
              </a:tabLs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Vis hjælpelinjer som er en hjælp ved placering af billeder</a:t>
            </a:r>
          </a:p>
          <a:p>
            <a:pPr algn="r" defTabSz="1088547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423324" algn="l"/>
              </a:tabLs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1.	</a:t>
            </a: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Højre klik på den aktuelle side og vælg </a:t>
            </a: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’gitter og hjælpelinjer’</a:t>
            </a:r>
          </a:p>
          <a:p>
            <a:pPr algn="r" defTabSz="1088547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423324" algn="l"/>
              </a:tabLs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2. 	</a:t>
            </a: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Sæt kryds ved ’Vis’ tegnehjælpelinjer på skærmen</a:t>
            </a:r>
          </a:p>
          <a:p>
            <a:pPr algn="r" defTabSz="1088547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 startAt="3"/>
              <a:tabLst>
                <a:tab pos="423324" algn="l"/>
              </a:tabLs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 Vælg “OK”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</p:txBody>
      </p:sp>
      <p:sp>
        <p:nvSpPr>
          <p:cNvPr id="15" name="AutoShape 4"/>
          <p:cNvSpPr>
            <a:spLocks/>
          </p:cNvSpPr>
          <p:nvPr userDrawn="1"/>
        </p:nvSpPr>
        <p:spPr bwMode="gray">
          <a:xfrm>
            <a:off x="-5302976" y="6369004"/>
            <a:ext cx="4991099" cy="96949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defTabSz="1088547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423324" algn="l"/>
              </a:tabLs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Indsæt dato</a:t>
            </a:r>
          </a:p>
          <a:p>
            <a:pPr algn="r" defTabSz="1088547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423324" algn="l"/>
              </a:tabLs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Indsæt f.eks.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 Februar 2015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896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35615" y="7970612"/>
            <a:ext cx="3539395" cy="143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456191-58AE-4CBD-B8F8-308F97431164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ECE14-DE6A-47DB-A2E9-53D91F6F3E38}" type="slidenum">
              <a:rPr lang="da-DK">
                <a:solidFill>
                  <a:srgbClr val="000000"/>
                </a:solidFill>
              </a:rPr>
              <a:pPr/>
              <a:t>‹nr.›</a:t>
            </a:fld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8" name="TextBox 17"/>
          <p:cNvSpPr txBox="1">
            <a:spLocks noChangeArrowheads="1"/>
          </p:cNvSpPr>
          <p:nvPr userDrawn="1"/>
        </p:nvSpPr>
        <p:spPr bwMode="auto">
          <a:xfrm>
            <a:off x="-4777520" y="2911200"/>
            <a:ext cx="4489653" cy="3141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Tekst starter uden punktopstilling</a:t>
            </a:r>
            <a:b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For at få punktopstilling på teksten (flere niveauer findes) brug forøg listeniveau</a:t>
            </a: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endParaRPr lang="da-DK" sz="2100" kern="1200" noProof="1" smtClean="0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For at få venstrestillet tekst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uden punktopstilling, brug formindsk listeniveau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12827" y="4465412"/>
            <a:ext cx="12192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ounded Rectangle 9"/>
          <p:cNvSpPr/>
          <p:nvPr userDrawn="1"/>
        </p:nvSpPr>
        <p:spPr>
          <a:xfrm>
            <a:off x="-903226" y="4465413"/>
            <a:ext cx="571907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456267" y="5942009"/>
            <a:ext cx="1168400" cy="419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-872065" y="5942009"/>
            <a:ext cx="584200" cy="402338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-1443972" y="5947157"/>
            <a:ext cx="571907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15" name="TextBox 17"/>
          <p:cNvSpPr txBox="1">
            <a:spLocks noChangeArrowheads="1"/>
          </p:cNvSpPr>
          <p:nvPr userDrawn="1"/>
        </p:nvSpPr>
        <p:spPr bwMode="auto">
          <a:xfrm>
            <a:off x="-5664199" y="9450289"/>
            <a:ext cx="5376333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Skift til blå baggrund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1. Vælg ’Design’ i top menuen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2. Højre klik på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‘Blank blå’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3. Vælg ’Applicér på valgte dias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19" name="Rounded Rectangle 18"/>
          <p:cNvSpPr/>
          <p:nvPr userDrawn="1"/>
        </p:nvSpPr>
        <p:spPr>
          <a:xfrm>
            <a:off x="-1689592" y="7970613"/>
            <a:ext cx="1410789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>
            <a:off x="-2319556" y="8441388"/>
            <a:ext cx="1507059" cy="847128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058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135" y="1076326"/>
            <a:ext cx="20637501" cy="18415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71135" y="2917826"/>
            <a:ext cx="9660467" cy="8886824"/>
          </a:xfrm>
        </p:spPr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4000"/>
            </a:lvl3pPr>
            <a:lvl4pPr>
              <a:defRPr sz="3600"/>
            </a:lvl4pPr>
            <a:lvl5pPr>
              <a:defRPr sz="31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52401" y="2917826"/>
            <a:ext cx="9656232" cy="8886824"/>
          </a:xfrm>
        </p:spPr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4000"/>
            </a:lvl3pPr>
            <a:lvl4pPr>
              <a:defRPr sz="3600"/>
            </a:lvl4pPr>
            <a:lvl5pPr>
              <a:defRPr sz="31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BA09D-F4DB-4A1B-8C44-6CAEFFA39821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93034-D9FE-466A-8553-48847B6059D3}" type="slidenum">
              <a:rPr lang="da-DK">
                <a:solidFill>
                  <a:srgbClr val="000000"/>
                </a:solidFill>
              </a:rPr>
              <a:pPr/>
              <a:t>‹nr.›</a:t>
            </a:fld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12172328" y="3022601"/>
            <a:ext cx="0" cy="878205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pic>
        <p:nvPicPr>
          <p:cNvPr id="2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35615" y="7970612"/>
            <a:ext cx="3539395" cy="143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Rounded Rectangle 28"/>
          <p:cNvSpPr/>
          <p:nvPr userDrawn="1"/>
        </p:nvSpPr>
        <p:spPr>
          <a:xfrm>
            <a:off x="-1689592" y="7970613"/>
            <a:ext cx="1410789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30" name="Rounded Rectangle 29"/>
          <p:cNvSpPr/>
          <p:nvPr userDrawn="1"/>
        </p:nvSpPr>
        <p:spPr>
          <a:xfrm>
            <a:off x="-2319556" y="8441388"/>
            <a:ext cx="1507059" cy="847128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31" name="TextBox 17"/>
          <p:cNvSpPr txBox="1">
            <a:spLocks noChangeArrowheads="1"/>
          </p:cNvSpPr>
          <p:nvPr userDrawn="1"/>
        </p:nvSpPr>
        <p:spPr bwMode="auto">
          <a:xfrm>
            <a:off x="-5664199" y="9450289"/>
            <a:ext cx="5376333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Skift til blå baggrund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1. Vælg ’Design’ i top menuen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2. Højre klik på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‘Blank blå’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3. Vælg ’Applicér på valgte dias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19" name="TextBox 17"/>
          <p:cNvSpPr txBox="1">
            <a:spLocks noChangeArrowheads="1"/>
          </p:cNvSpPr>
          <p:nvPr userDrawn="1"/>
        </p:nvSpPr>
        <p:spPr bwMode="auto">
          <a:xfrm>
            <a:off x="-4777520" y="2911200"/>
            <a:ext cx="4489653" cy="3141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Tekst starter uden punktopstilling</a:t>
            </a:r>
            <a:b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For at få punktopstilling på teksten (flere niveauer findes) brug forøg listeniveau</a:t>
            </a: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endParaRPr lang="da-DK" sz="2100" kern="1200" noProof="1" smtClean="0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For at få venstrestillet tekst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uden punktopstilling, brug formindsk listeniveau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12827" y="4465412"/>
            <a:ext cx="12192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ounded Rectangle 20"/>
          <p:cNvSpPr/>
          <p:nvPr userDrawn="1"/>
        </p:nvSpPr>
        <p:spPr>
          <a:xfrm>
            <a:off x="-903226" y="4465413"/>
            <a:ext cx="571907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pic>
        <p:nvPicPr>
          <p:cNvPr id="22" name="Picture 3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456267" y="5942009"/>
            <a:ext cx="1168400" cy="419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tangle 22"/>
          <p:cNvSpPr/>
          <p:nvPr userDrawn="1"/>
        </p:nvSpPr>
        <p:spPr>
          <a:xfrm>
            <a:off x="-872065" y="5942009"/>
            <a:ext cx="584200" cy="402338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-1443972" y="5947157"/>
            <a:ext cx="571907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493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small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135" y="1076326"/>
            <a:ext cx="20637501" cy="18415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71135" y="2917826"/>
            <a:ext cx="9660467" cy="7142400"/>
          </a:xfrm>
        </p:spPr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4000"/>
            </a:lvl3pPr>
            <a:lvl4pPr>
              <a:defRPr sz="3600"/>
            </a:lvl4pPr>
            <a:lvl5pPr>
              <a:defRPr sz="31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52401" y="2917826"/>
            <a:ext cx="9656232" cy="7142400"/>
          </a:xfrm>
        </p:spPr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4000"/>
            </a:lvl3pPr>
            <a:lvl4pPr>
              <a:defRPr sz="3600"/>
            </a:lvl4pPr>
            <a:lvl5pPr>
              <a:defRPr sz="31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410D5C-8285-41EB-99D3-67A2FBCD8439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93034-D9FE-466A-8553-48847B6059D3}" type="slidenum">
              <a:rPr lang="da-DK">
                <a:solidFill>
                  <a:srgbClr val="000000"/>
                </a:solidFill>
              </a:rPr>
              <a:pPr/>
              <a:t>‹nr.›</a:t>
            </a:fld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12172328" y="3022601"/>
            <a:ext cx="0" cy="878205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pic>
        <p:nvPicPr>
          <p:cNvPr id="2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35615" y="7970612"/>
            <a:ext cx="3539395" cy="143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Rounded Rectangle 28"/>
          <p:cNvSpPr/>
          <p:nvPr userDrawn="1"/>
        </p:nvSpPr>
        <p:spPr>
          <a:xfrm>
            <a:off x="-1689592" y="7970613"/>
            <a:ext cx="1410789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30" name="Rounded Rectangle 29"/>
          <p:cNvSpPr/>
          <p:nvPr userDrawn="1"/>
        </p:nvSpPr>
        <p:spPr>
          <a:xfrm>
            <a:off x="-2319556" y="8441388"/>
            <a:ext cx="1507059" cy="847128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31" name="TextBox 17"/>
          <p:cNvSpPr txBox="1">
            <a:spLocks noChangeArrowheads="1"/>
          </p:cNvSpPr>
          <p:nvPr userDrawn="1"/>
        </p:nvSpPr>
        <p:spPr bwMode="auto">
          <a:xfrm>
            <a:off x="-5664199" y="9450289"/>
            <a:ext cx="5376333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Skift til blå baggrund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1. Vælg ’Design’ i top menuen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2. Højre klik på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‘Blank blå’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3. Vælg ’Applicér på valgte dias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19" name="TextBox 17"/>
          <p:cNvSpPr txBox="1">
            <a:spLocks noChangeArrowheads="1"/>
          </p:cNvSpPr>
          <p:nvPr userDrawn="1"/>
        </p:nvSpPr>
        <p:spPr bwMode="auto">
          <a:xfrm>
            <a:off x="-4777520" y="2911200"/>
            <a:ext cx="4489653" cy="3141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Tekst starter uden punktopstilling</a:t>
            </a:r>
            <a:b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For at få punktopstilling på teksten (flere niveauer findes) brug forøg listeniveau</a:t>
            </a: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endParaRPr lang="da-DK" sz="2100" kern="1200" noProof="1" smtClean="0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For at få venstrestillet tekst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uden punktopstilling, brug formindsk listeniveau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12827" y="4465412"/>
            <a:ext cx="12192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ounded Rectangle 20"/>
          <p:cNvSpPr/>
          <p:nvPr userDrawn="1"/>
        </p:nvSpPr>
        <p:spPr>
          <a:xfrm>
            <a:off x="-903226" y="4465413"/>
            <a:ext cx="571907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pic>
        <p:nvPicPr>
          <p:cNvPr id="22" name="Picture 3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456267" y="5942009"/>
            <a:ext cx="1168400" cy="419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tangle 22"/>
          <p:cNvSpPr/>
          <p:nvPr userDrawn="1"/>
        </p:nvSpPr>
        <p:spPr>
          <a:xfrm>
            <a:off x="-872065" y="5942009"/>
            <a:ext cx="584200" cy="402338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-1443972" y="5947157"/>
            <a:ext cx="571907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341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lysgul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51"/>
          <p:cNvSpPr>
            <a:spLocks noChangeArrowheads="1"/>
          </p:cNvSpPr>
          <p:nvPr userDrawn="1"/>
        </p:nvSpPr>
        <p:spPr bwMode="auto">
          <a:xfrm>
            <a:off x="478368" y="403754"/>
            <a:ext cx="23435733" cy="12992100"/>
          </a:xfrm>
          <a:prstGeom prst="rect">
            <a:avLst/>
          </a:prstGeom>
          <a:solidFill>
            <a:srgbClr val="F9F8E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135" y="2684963"/>
            <a:ext cx="20637501" cy="9119686"/>
          </a:xfrm>
        </p:spPr>
        <p:txBody>
          <a:bodyPr/>
          <a:lstStyle>
            <a:lvl1pPr algn="ctr">
              <a:defRPr sz="14300"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1E8D-C7F8-4FB9-8E6A-30ED890BAA11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>
                <a:solidFill>
                  <a:srgbClr val="000000"/>
                </a:solidFill>
              </a:rPr>
              <a:pPr/>
              <a:t>‹nr.›</a:t>
            </a:fld>
            <a:endParaRPr lang="da-DK" dirty="0">
              <a:solidFill>
                <a:srgbClr val="000000"/>
              </a:solidFill>
            </a:endParaRPr>
          </a:p>
        </p:txBody>
      </p:sp>
      <p:pic>
        <p:nvPicPr>
          <p:cNvPr id="8" name="Picture 2" descr="U:\Moderniseringsstyrelsen\Jobs\3589_Koncernfaelles skabelonloesning i FM styrelser\Received\Work\DIGST_Logo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0716" y="12105730"/>
            <a:ext cx="5520760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0542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small chart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F9F8E0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56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57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58" name="Titeltekst"/>
          <p:cNvSpPr>
            <a:spLocks noGrp="1"/>
          </p:cNvSpPr>
          <p:nvPr>
            <p:ph type="title"/>
          </p:nvPr>
        </p:nvSpPr>
        <p:spPr>
          <a:xfrm>
            <a:off x="4451350" y="1076325"/>
            <a:ext cx="15478127" cy="1841501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59" name="Brødtekst, niveau et…"/>
          <p:cNvSpPr>
            <a:spLocks noGrp="1"/>
          </p:cNvSpPr>
          <p:nvPr>
            <p:ph type="body" sz="quarter" idx="1"/>
          </p:nvPr>
        </p:nvSpPr>
        <p:spPr>
          <a:xfrm>
            <a:off x="4451350" y="2917825"/>
            <a:ext cx="7245350" cy="7142401"/>
          </a:xfrm>
          <a:prstGeom prst="rect">
            <a:avLst/>
          </a:prstGeom>
        </p:spPr>
        <p:txBody>
          <a:bodyPr/>
          <a:lstStyle/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60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61" name="Line 5"/>
          <p:cNvSpPr/>
          <p:nvPr/>
        </p:nvSpPr>
        <p:spPr>
          <a:xfrm flipH="1">
            <a:off x="12177245" y="3022600"/>
            <a:ext cx="1" cy="8782051"/>
          </a:xfrm>
          <a:prstGeom prst="line">
            <a:avLst/>
          </a:prstGeom>
          <a:ln w="3175">
            <a:solidFill>
              <a:srgbClr val="000000"/>
            </a:solidFill>
          </a:ln>
        </p:spPr>
        <p:txBody>
          <a:bodyPr lIns="0" tIns="0" rIns="0" bIns="0"/>
          <a:lstStyle/>
          <a:p>
            <a:endParaRPr/>
          </a:p>
        </p:txBody>
      </p:sp>
      <p:pic>
        <p:nvPicPr>
          <p:cNvPr id="62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1287" y="7970611"/>
            <a:ext cx="2654547" cy="1432853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Rounded Rectangle 28"/>
          <p:cNvSpPr/>
          <p:nvPr/>
        </p:nvSpPr>
        <p:spPr>
          <a:xfrm>
            <a:off x="1780806" y="7970611"/>
            <a:ext cx="1058093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4" name="Rounded Rectangle 29"/>
          <p:cNvSpPr/>
          <p:nvPr/>
        </p:nvSpPr>
        <p:spPr>
          <a:xfrm>
            <a:off x="1308331" y="8441387"/>
            <a:ext cx="1130295" cy="847129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5" name="TextBox 17"/>
          <p:cNvSpPr/>
          <p:nvPr/>
        </p:nvSpPr>
        <p:spPr>
          <a:xfrm>
            <a:off x="-1200150" y="9450288"/>
            <a:ext cx="4032250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Skift til blå baggrund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1. Vælg ’Design’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2. Højre klik på </a:t>
            </a:r>
            <a:br/>
            <a:r>
              <a:t>‘Blank blå’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3. Vælg ’Applicér på valgte dias</a:t>
            </a:r>
          </a:p>
        </p:txBody>
      </p:sp>
      <p:sp>
        <p:nvSpPr>
          <p:cNvPr id="66" name="TextBox 17"/>
          <p:cNvSpPr/>
          <p:nvPr/>
        </p:nvSpPr>
        <p:spPr>
          <a:xfrm>
            <a:off x="-535140" y="2911200"/>
            <a:ext cx="3367239" cy="2986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ts val="1100"/>
              </a:spcBef>
              <a:defRPr sz="1800" b="1">
                <a:solidFill>
                  <a:srgbClr val="595959"/>
                </a:solidFill>
              </a:defRPr>
            </a:pPr>
            <a:r>
              <a:t>Tekst starter uden punktopstilling</a:t>
            </a:r>
            <a:br/>
            <a:r>
              <a:rPr b="0"/>
              <a:t>For at få punktopstilling på teksten (flere niveauer findes) brug forøg listeniveau</a:t>
            </a:r>
          </a:p>
          <a:p>
            <a:pPr algn="r">
              <a:defRPr sz="1800">
                <a:solidFill>
                  <a:srgbClr val="595959"/>
                </a:solidFill>
              </a:defRPr>
            </a:pPr>
            <a:endParaRPr b="0"/>
          </a:p>
          <a:p>
            <a:pPr algn="r">
              <a:spcBef>
                <a:spcPts val="1100"/>
              </a:spcBef>
              <a:defRPr sz="1800">
                <a:solidFill>
                  <a:srgbClr val="595959"/>
                </a:solidFill>
              </a:defRPr>
            </a:pPr>
            <a:r>
              <a:t>For at få venstrestillet tekst </a:t>
            </a:r>
            <a:br/>
            <a:r>
              <a:t>uden punktopstilling, brug formindsk listeniveau</a:t>
            </a:r>
          </a:p>
        </p:txBody>
      </p:sp>
      <p:pic>
        <p:nvPicPr>
          <p:cNvPr id="67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13380" y="4465411"/>
            <a:ext cx="914401" cy="419101"/>
          </a:xfrm>
          <a:prstGeom prst="rect">
            <a:avLst/>
          </a:prstGeom>
          <a:ln w="12700">
            <a:miter lim="400000"/>
          </a:ln>
        </p:spPr>
      </p:pic>
      <p:sp>
        <p:nvSpPr>
          <p:cNvPr id="68" name="Rounded Rectangle 20"/>
          <p:cNvSpPr/>
          <p:nvPr/>
        </p:nvSpPr>
        <p:spPr>
          <a:xfrm>
            <a:off x="2370580" y="4465411"/>
            <a:ext cx="428931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69" name="Picture 3" descr="Picture 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955800" y="5942007"/>
            <a:ext cx="876300" cy="419099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Rectangle 22"/>
          <p:cNvSpPr/>
          <p:nvPr/>
        </p:nvSpPr>
        <p:spPr>
          <a:xfrm>
            <a:off x="2393950" y="5942007"/>
            <a:ext cx="438150" cy="402339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rgbClr val="FFFFFF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1" name="Rounded Rectangle 23"/>
          <p:cNvSpPr/>
          <p:nvPr/>
        </p:nvSpPr>
        <p:spPr>
          <a:xfrm>
            <a:off x="1965019" y="5947155"/>
            <a:ext cx="428931" cy="413952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lysblå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41"/>
          <p:cNvSpPr>
            <a:spLocks noChangeArrowheads="1"/>
          </p:cNvSpPr>
          <p:nvPr userDrawn="1"/>
        </p:nvSpPr>
        <p:spPr bwMode="auto">
          <a:xfrm>
            <a:off x="478368" y="361950"/>
            <a:ext cx="23435733" cy="12992100"/>
          </a:xfrm>
          <a:prstGeom prst="rect">
            <a:avLst/>
          </a:prstGeom>
          <a:solidFill>
            <a:srgbClr val="EBFAFF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135" y="2684963"/>
            <a:ext cx="20637501" cy="9119686"/>
          </a:xfrm>
        </p:spPr>
        <p:txBody>
          <a:bodyPr/>
          <a:lstStyle>
            <a:lvl1pPr algn="ctr">
              <a:defRPr sz="14300"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6B32-4896-44C7-97F6-153D711F714B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>
                <a:solidFill>
                  <a:srgbClr val="000000"/>
                </a:solidFill>
              </a:rPr>
              <a:pPr/>
              <a:t>‹nr.›</a:t>
            </a:fld>
            <a:endParaRPr lang="da-DK" dirty="0">
              <a:solidFill>
                <a:srgbClr val="000000"/>
              </a:solidFill>
            </a:endParaRPr>
          </a:p>
        </p:txBody>
      </p:sp>
      <p:pic>
        <p:nvPicPr>
          <p:cNvPr id="8" name="Picture 2" descr="U:\Moderniseringsstyrelsen\Jobs\3589_Koncernfaelles skabelonloesning i FM styrelser\Received\Work\DIGST_Logo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0716" y="12105730"/>
            <a:ext cx="5520760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847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mu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1"/>
          <p:cNvSpPr>
            <a:spLocks noChangeArrowheads="1"/>
          </p:cNvSpPr>
          <p:nvPr userDrawn="1"/>
        </p:nvSpPr>
        <p:spPr bwMode="auto">
          <a:xfrm>
            <a:off x="478368" y="361950"/>
            <a:ext cx="23435733" cy="12992100"/>
          </a:xfrm>
          <a:prstGeom prst="rect">
            <a:avLst/>
          </a:prstGeom>
          <a:solidFill>
            <a:srgbClr val="031D5C"/>
          </a:solidFill>
          <a:ln>
            <a:noFill/>
          </a:ln>
          <a:effectLst/>
          <a:extLst/>
        </p:spPr>
        <p:txBody>
          <a:bodyPr wrap="none" lIns="0" tIns="0" rIns="0" bIns="0" anchor="ctr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135" y="2905126"/>
            <a:ext cx="20637501" cy="889952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C52E0-688A-414C-B832-3232C421F1FE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80101F-5742-4645-B1C0-D6AFABF6C92F}" type="slidenum">
              <a:rPr lang="da-DK" smtClean="0">
                <a:solidFill>
                  <a:srgbClr val="FFFFFF"/>
                </a:solidFill>
              </a:rPr>
              <a:pPr/>
              <a:t>‹nr.›</a:t>
            </a:fld>
            <a:endParaRPr lang="da-DK" dirty="0">
              <a:solidFill>
                <a:srgbClr val="FFFFFF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009287" y="12105730"/>
            <a:ext cx="550361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781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D5499-6308-43FC-9580-42A7A4AB683A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786DB-AA11-456F-8CC3-DEB72677322B}" type="slidenum">
              <a:rPr lang="da-DK">
                <a:solidFill>
                  <a:srgbClr val="000000"/>
                </a:solidFill>
              </a:rPr>
              <a:pPr/>
              <a:t>‹nr.›</a:t>
            </a:fld>
            <a:endParaRPr lang="da-DK" dirty="0">
              <a:solidFill>
                <a:srgbClr val="000000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35615" y="7970612"/>
            <a:ext cx="3539395" cy="143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ounded Rectangle 18"/>
          <p:cNvSpPr/>
          <p:nvPr userDrawn="1"/>
        </p:nvSpPr>
        <p:spPr>
          <a:xfrm>
            <a:off x="-1689592" y="7970613"/>
            <a:ext cx="1410789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>
            <a:off x="-2319556" y="8441388"/>
            <a:ext cx="1507059" cy="847128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1" name="TextBox 17"/>
          <p:cNvSpPr txBox="1">
            <a:spLocks noChangeArrowheads="1"/>
          </p:cNvSpPr>
          <p:nvPr userDrawn="1"/>
        </p:nvSpPr>
        <p:spPr bwMode="auto">
          <a:xfrm>
            <a:off x="-5664199" y="9450289"/>
            <a:ext cx="5376333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Skift til blå baggrund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1. Vælg ’Design’ i top menuen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2. Højre klik på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‘Blank blå’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3. Vælg ’Applicér på valgte dias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833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3DE7BC-35A5-43D5-9ED0-AA1C3ADB86BB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7710B3-9FA4-44A8-A45D-54FF7E714ABF}" type="slidenum">
              <a:rPr lang="da-DK">
                <a:solidFill>
                  <a:srgbClr val="000000"/>
                </a:solidFill>
              </a:rPr>
              <a:pPr/>
              <a:t>‹nr.›</a:t>
            </a:fld>
            <a:endParaRPr lang="da-DK" dirty="0">
              <a:solidFill>
                <a:srgbClr val="000000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35615" y="7970612"/>
            <a:ext cx="3539395" cy="143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ounded Rectangle 20"/>
          <p:cNvSpPr/>
          <p:nvPr userDrawn="1"/>
        </p:nvSpPr>
        <p:spPr>
          <a:xfrm>
            <a:off x="-1689592" y="7970613"/>
            <a:ext cx="1410789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>
            <a:off x="-2319556" y="8441388"/>
            <a:ext cx="1507059" cy="847128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3" name="TextBox 17"/>
          <p:cNvSpPr txBox="1">
            <a:spLocks noChangeArrowheads="1"/>
          </p:cNvSpPr>
          <p:nvPr userDrawn="1"/>
        </p:nvSpPr>
        <p:spPr bwMode="auto">
          <a:xfrm>
            <a:off x="-5664199" y="9450289"/>
            <a:ext cx="5376333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Skift til blå baggrund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1. Vælg ’Design’ i top menuen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2. Højre klik på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‘Blank blå’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3. Vælg ’Applicér på valgte dias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757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0" y="0"/>
            <a:ext cx="24384000" cy="13716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2177095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 smtClean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478368" y="361949"/>
            <a:ext cx="23435733" cy="12989006"/>
          </a:xfrm>
          <a:solidFill>
            <a:schemeClr val="bg1">
              <a:lumMod val="50000"/>
            </a:schemeClr>
          </a:solidFill>
        </p:spPr>
        <p:txBody>
          <a:bodyPr/>
          <a:lstStyle>
            <a:lvl1pPr algn="ctr">
              <a:defRPr sz="330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Select placeholder and insert picture</a:t>
            </a:r>
            <a:endParaRPr lang="da-DK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7009285" y="12103200"/>
            <a:ext cx="5500800" cy="8136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200" b="0">
                <a:solidFill>
                  <a:schemeClr val="bg1"/>
                </a:solidFill>
              </a:defRPr>
            </a:lvl1pPr>
            <a:lvl2pPr>
              <a:defRPr sz="2900"/>
            </a:lvl2pPr>
            <a:lvl3pPr>
              <a:defRPr sz="2900"/>
            </a:lvl3pPr>
            <a:lvl4pPr>
              <a:defRPr sz="2600"/>
            </a:lvl4pPr>
            <a:lvl5pPr>
              <a:defRPr sz="2500"/>
            </a:lvl5pPr>
          </a:lstStyle>
          <a:p>
            <a:pPr lvl="0"/>
            <a:r>
              <a:rPr lang="da-DK" dirty="0" smtClean="0"/>
              <a:t>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327E-242D-411A-8202-FCB41B6A61F9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80101F-5742-4645-B1C0-D6AFABF6C92F}" type="slidenum">
              <a:rPr lang="da-DK" smtClean="0">
                <a:solidFill>
                  <a:srgbClr val="FFFFFF"/>
                </a:solidFill>
              </a:rPr>
              <a:pPr/>
              <a:t>‹nr.›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871135" y="1076326"/>
            <a:ext cx="20637501" cy="18415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14" name="TextBox 17"/>
          <p:cNvSpPr txBox="1">
            <a:spLocks noChangeArrowheads="1"/>
          </p:cNvSpPr>
          <p:nvPr userDrawn="1"/>
        </p:nvSpPr>
        <p:spPr bwMode="auto">
          <a:xfrm>
            <a:off x="-4777520" y="1076326"/>
            <a:ext cx="4489653" cy="6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Fjern tekst boks</a:t>
            </a:r>
            <a:b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hvis ingen tekst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047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0" y="0"/>
            <a:ext cx="24384000" cy="13716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2177095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 smtClean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478368" y="361949"/>
            <a:ext cx="23435733" cy="12989006"/>
          </a:xfrm>
          <a:solidFill>
            <a:schemeClr val="bg1">
              <a:lumMod val="85000"/>
            </a:schemeClr>
          </a:solidFill>
        </p:spPr>
        <p:txBody>
          <a:bodyPr/>
          <a:lstStyle>
            <a:lvl1pPr algn="ctr">
              <a:defRPr sz="3300">
                <a:solidFill>
                  <a:srgbClr val="031D5C"/>
                </a:solidFill>
              </a:defRPr>
            </a:lvl1pPr>
          </a:lstStyle>
          <a:p>
            <a:r>
              <a:rPr lang="da-DK" dirty="0" smtClean="0"/>
              <a:t>Select placeholder and insert picture</a:t>
            </a:r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C0EF-1547-472C-A5BC-B0B7FE2A7C1A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80101F-5742-4645-B1C0-D6AFABF6C92F}" type="slidenum">
              <a:rPr lang="da-DK" smtClean="0">
                <a:solidFill>
                  <a:srgbClr val="FFFFFF"/>
                </a:solidFill>
              </a:rPr>
              <a:pPr/>
              <a:t>‹nr.›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871135" y="1076326"/>
            <a:ext cx="20637501" cy="1841500"/>
          </a:xfrm>
        </p:spPr>
        <p:txBody>
          <a:bodyPr/>
          <a:lstStyle>
            <a:lvl1pPr>
              <a:defRPr>
                <a:solidFill>
                  <a:srgbClr val="031D5C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14" name="TextBox 17"/>
          <p:cNvSpPr txBox="1">
            <a:spLocks noChangeArrowheads="1"/>
          </p:cNvSpPr>
          <p:nvPr userDrawn="1"/>
        </p:nvSpPr>
        <p:spPr bwMode="auto">
          <a:xfrm>
            <a:off x="-4777520" y="1076326"/>
            <a:ext cx="4489653" cy="6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Fjern tekst boks</a:t>
            </a:r>
            <a:b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hvis ingen tekst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7009285" y="12103200"/>
            <a:ext cx="5500800" cy="813600"/>
          </a:xfrm>
          <a:blipFill>
            <a:blip r:embed="rId3"/>
            <a:stretch>
              <a:fillRect/>
            </a:stretch>
          </a:blipFill>
        </p:spPr>
        <p:txBody>
          <a:bodyPr lIns="0" tIns="0"/>
          <a:lstStyle>
            <a:lvl1pPr algn="ctr">
              <a:defRPr sz="200" b="0">
                <a:solidFill>
                  <a:schemeClr val="bg1"/>
                </a:solidFill>
              </a:defRPr>
            </a:lvl1pPr>
            <a:lvl2pPr>
              <a:defRPr sz="2900"/>
            </a:lvl2pPr>
            <a:lvl3pPr>
              <a:defRPr sz="2900"/>
            </a:lvl3pPr>
            <a:lvl4pPr>
              <a:defRPr sz="2600"/>
            </a:lvl4pPr>
            <a:lvl5pPr>
              <a:defRPr sz="2500"/>
            </a:lvl5pPr>
          </a:lstStyle>
          <a:p>
            <a:pPr lvl="0"/>
            <a:r>
              <a:rPr lang="da-DK" dirty="0" smtClean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078035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ext,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0" y="0"/>
            <a:ext cx="24384000" cy="13716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2177095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 smtClean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478368" y="361949"/>
            <a:ext cx="23435733" cy="12989006"/>
          </a:xfrm>
        </p:spPr>
        <p:txBody>
          <a:bodyPr/>
          <a:lstStyle>
            <a:lvl1pPr algn="ctr">
              <a:defRPr sz="3300"/>
            </a:lvl1pPr>
          </a:lstStyle>
          <a:p>
            <a:r>
              <a:rPr lang="da-DK" dirty="0" smtClean="0"/>
              <a:t>Select placeholder and insert picture</a:t>
            </a:r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43615D-03AF-4717-93D5-E0A82C84DCD0}" type="datetime5">
              <a:rPr lang="da-DK" smtClean="0">
                <a:solidFill>
                  <a:srgbClr val="FFFFFF"/>
                </a:solidFill>
              </a:rPr>
              <a:pPr/>
              <a:t>oktober 2018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80101F-5742-4645-B1C0-D6AFABF6C92F}" type="slidenum">
              <a:rPr lang="da-DK" smtClean="0">
                <a:solidFill>
                  <a:srgbClr val="FFFFFF"/>
                </a:solidFill>
              </a:rPr>
              <a:pPr/>
              <a:t>‹nr.›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871135" y="3041650"/>
            <a:ext cx="10320867" cy="5156200"/>
          </a:xfrm>
          <a:prstGeom prst="rect">
            <a:avLst/>
          </a:prstGeom>
          <a:solidFill>
            <a:schemeClr val="bg1">
              <a:alpha val="86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6"/>
          </p:nvPr>
        </p:nvSpPr>
        <p:spPr>
          <a:xfrm>
            <a:off x="1873781" y="2917826"/>
            <a:ext cx="10320000" cy="5793987"/>
          </a:xfrm>
          <a:solidFill>
            <a:srgbClr val="FFFFFF">
              <a:alpha val="85098"/>
            </a:srgbClr>
          </a:solidFill>
        </p:spPr>
        <p:txBody>
          <a:bodyPr lIns="899980" tIns="771412" rIns="899980" bIns="771412">
            <a:spAutoFit/>
          </a:bodyPr>
          <a:lstStyle>
            <a:lvl1pPr>
              <a:defRPr sz="4300"/>
            </a:lvl1pPr>
            <a:lvl2pPr algn="r">
              <a:spcBef>
                <a:spcPts val="2857"/>
              </a:spcBef>
              <a:defRPr sz="2900" b="1" cap="all" baseline="0"/>
            </a:lvl2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16" name="TextBox 17"/>
          <p:cNvSpPr txBox="1">
            <a:spLocks noChangeArrowheads="1"/>
          </p:cNvSpPr>
          <p:nvPr userDrawn="1"/>
        </p:nvSpPr>
        <p:spPr bwMode="auto">
          <a:xfrm>
            <a:off x="-4777520" y="2911201"/>
            <a:ext cx="4489653" cy="4711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Tekst i første niveau</a:t>
            </a:r>
            <a:b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Arial Bold 18 pkt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Brug forøg listeniveau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for at få NAVN-tekst</a:t>
            </a: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endParaRPr lang="da-DK" sz="2100" b="1" kern="1200" noProof="1" smtClean="0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Navnet i andet niveau</a:t>
            </a:r>
            <a:b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Store bogstaver Arial Bold 12 pkt</a:t>
            </a: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endParaRPr lang="da-DK" sz="2100" kern="1200" noProof="1" smtClean="0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endParaRPr lang="da-DK" sz="2100" kern="1200" noProof="1" smtClean="0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For at få venstrestillet tekst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Brug formindsk listeniveau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12827" y="4154116"/>
            <a:ext cx="12192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ounded Rectangle 17"/>
          <p:cNvSpPr/>
          <p:nvPr userDrawn="1"/>
        </p:nvSpPr>
        <p:spPr>
          <a:xfrm>
            <a:off x="-903226" y="4154117"/>
            <a:ext cx="571907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pic>
        <p:nvPicPr>
          <p:cNvPr id="19" name="Picture 3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456267" y="5844729"/>
            <a:ext cx="1168400" cy="419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Rectangle 19"/>
          <p:cNvSpPr/>
          <p:nvPr userDrawn="1"/>
        </p:nvSpPr>
        <p:spPr>
          <a:xfrm>
            <a:off x="-872065" y="5844729"/>
            <a:ext cx="584200" cy="402338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1" name="Rounded Rectangle 20"/>
          <p:cNvSpPr/>
          <p:nvPr userDrawn="1"/>
        </p:nvSpPr>
        <p:spPr>
          <a:xfrm>
            <a:off x="-1443972" y="5849877"/>
            <a:ext cx="571907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7009285" y="12103200"/>
            <a:ext cx="5500800" cy="813600"/>
          </a:xfrm>
          <a:blipFill>
            <a:blip r:embed="rId5"/>
            <a:stretch>
              <a:fillRect/>
            </a:stretch>
          </a:blipFill>
        </p:spPr>
        <p:txBody>
          <a:bodyPr lIns="0" tIns="0"/>
          <a:lstStyle>
            <a:lvl1pPr algn="ctr">
              <a:defRPr sz="200" b="0">
                <a:solidFill>
                  <a:schemeClr val="bg1"/>
                </a:solidFill>
              </a:defRPr>
            </a:lvl1pPr>
            <a:lvl2pPr>
              <a:defRPr sz="2900"/>
            </a:lvl2pPr>
            <a:lvl3pPr>
              <a:defRPr sz="2900"/>
            </a:lvl3pPr>
            <a:lvl4pPr>
              <a:defRPr sz="2600"/>
            </a:lvl4pPr>
            <a:lvl5pPr>
              <a:defRPr sz="2500"/>
            </a:lvl5pPr>
          </a:lstStyle>
          <a:p>
            <a:pPr lvl="0"/>
            <a:r>
              <a:rPr lang="da-DK" dirty="0" smtClean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559680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much text,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0" y="0"/>
            <a:ext cx="24384000" cy="13716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2177095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 smtClean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478368" y="361949"/>
            <a:ext cx="23435733" cy="12989006"/>
          </a:xfrm>
        </p:spPr>
        <p:txBody>
          <a:bodyPr/>
          <a:lstStyle>
            <a:lvl1pPr algn="ctr">
              <a:defRPr sz="3300"/>
            </a:lvl1pPr>
          </a:lstStyle>
          <a:p>
            <a:r>
              <a:rPr lang="da-DK" dirty="0" smtClean="0"/>
              <a:t>Select placeholder and insert picture</a:t>
            </a:r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92E7EC-5BA3-48F7-9272-9C9F08912A58}" type="datetime5">
              <a:rPr lang="da-DK" smtClean="0">
                <a:solidFill>
                  <a:srgbClr val="FFFFFF"/>
                </a:solidFill>
              </a:rPr>
              <a:pPr/>
              <a:t>oktober 2018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80101F-5742-4645-B1C0-D6AFABF6C92F}" type="slidenum">
              <a:rPr lang="da-DK" smtClean="0">
                <a:solidFill>
                  <a:srgbClr val="FFFFFF"/>
                </a:solidFill>
              </a:rPr>
              <a:pPr/>
              <a:t>‹nr.›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871135" y="3041650"/>
            <a:ext cx="10320867" cy="5156200"/>
          </a:xfrm>
          <a:prstGeom prst="rect">
            <a:avLst/>
          </a:prstGeom>
          <a:solidFill>
            <a:schemeClr val="bg1">
              <a:alpha val="86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6"/>
          </p:nvPr>
        </p:nvSpPr>
        <p:spPr>
          <a:xfrm>
            <a:off x="1873781" y="2917826"/>
            <a:ext cx="20599819" cy="5793987"/>
          </a:xfrm>
          <a:solidFill>
            <a:srgbClr val="FFFFFF">
              <a:alpha val="85098"/>
            </a:srgbClr>
          </a:solidFill>
        </p:spPr>
        <p:txBody>
          <a:bodyPr wrap="square" lIns="899980" tIns="771412" rIns="899980" bIns="771412">
            <a:spAutoFit/>
          </a:bodyPr>
          <a:lstStyle>
            <a:lvl1pPr>
              <a:defRPr sz="4300"/>
            </a:lvl1pPr>
            <a:lvl2pPr algn="r">
              <a:spcBef>
                <a:spcPts val="2857"/>
              </a:spcBef>
              <a:defRPr sz="2900" b="1" cap="all" baseline="0"/>
            </a:lvl2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22" name="TextBox 17"/>
          <p:cNvSpPr txBox="1">
            <a:spLocks noChangeArrowheads="1"/>
          </p:cNvSpPr>
          <p:nvPr userDrawn="1"/>
        </p:nvSpPr>
        <p:spPr bwMode="auto">
          <a:xfrm>
            <a:off x="-4777520" y="2911201"/>
            <a:ext cx="4489653" cy="4711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Tekst i første niveau</a:t>
            </a:r>
            <a:b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Arial Bold 18 pkt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Brug forøg listeniveau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for at få NAVN-tekst</a:t>
            </a: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endParaRPr lang="da-DK" sz="2100" b="1" kern="1200" noProof="1" smtClean="0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Navnet i andet niveau</a:t>
            </a:r>
            <a:b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Store bogstaver Arial Bold 12 pkt</a:t>
            </a: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endParaRPr lang="da-DK" sz="2100" kern="1200" noProof="1" smtClean="0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endParaRPr lang="da-DK" sz="2100" kern="1200" noProof="1" smtClean="0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For at få venstrestillet tekst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Brug formindsk listeniveau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12827" y="4154116"/>
            <a:ext cx="12192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ounded Rectangle 23"/>
          <p:cNvSpPr/>
          <p:nvPr userDrawn="1"/>
        </p:nvSpPr>
        <p:spPr>
          <a:xfrm>
            <a:off x="-903226" y="4154117"/>
            <a:ext cx="571907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pic>
        <p:nvPicPr>
          <p:cNvPr id="25" name="Picture 3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456267" y="5844729"/>
            <a:ext cx="1168400" cy="419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Rectangle 25"/>
          <p:cNvSpPr/>
          <p:nvPr userDrawn="1"/>
        </p:nvSpPr>
        <p:spPr>
          <a:xfrm>
            <a:off x="-872065" y="5844729"/>
            <a:ext cx="584200" cy="402338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7" name="Rounded Rectangle 26"/>
          <p:cNvSpPr/>
          <p:nvPr userDrawn="1"/>
        </p:nvSpPr>
        <p:spPr>
          <a:xfrm>
            <a:off x="-1443972" y="5849877"/>
            <a:ext cx="571907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7009285" y="12103200"/>
            <a:ext cx="5500800" cy="813600"/>
          </a:xfrm>
          <a:blipFill>
            <a:blip r:embed="rId5"/>
            <a:stretch>
              <a:fillRect/>
            </a:stretch>
          </a:blipFill>
        </p:spPr>
        <p:txBody>
          <a:bodyPr lIns="0" tIns="0"/>
          <a:lstStyle>
            <a:lvl1pPr algn="ctr">
              <a:defRPr sz="200" b="0">
                <a:solidFill>
                  <a:schemeClr val="bg1"/>
                </a:solidFill>
              </a:defRPr>
            </a:lvl1pPr>
            <a:lvl2pPr>
              <a:defRPr sz="2900"/>
            </a:lvl2pPr>
            <a:lvl3pPr>
              <a:defRPr sz="2900"/>
            </a:lvl3pPr>
            <a:lvl4pPr>
              <a:defRPr sz="2600"/>
            </a:lvl4pPr>
            <a:lvl5pPr>
              <a:defRPr sz="2500"/>
            </a:lvl5pPr>
          </a:lstStyle>
          <a:p>
            <a:pPr lvl="0"/>
            <a:r>
              <a:rPr lang="da-DK" dirty="0" smtClean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273317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135" y="1076326"/>
            <a:ext cx="20586701" cy="18415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71135" y="2917826"/>
            <a:ext cx="9660467" cy="8886824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52400" y="2917826"/>
            <a:ext cx="9656235" cy="8886824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2172328" y="3022601"/>
            <a:ext cx="0" cy="878205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4742-CF92-415A-87AA-4C029704AD68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>
                <a:solidFill>
                  <a:srgbClr val="000000"/>
                </a:solidFill>
              </a:rPr>
              <a:pPr/>
              <a:t>‹nr.›</a:t>
            </a:fld>
            <a:endParaRPr lang="da-DK" dirty="0">
              <a:solidFill>
                <a:srgbClr val="000000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35615" y="7970612"/>
            <a:ext cx="3539395" cy="143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ounded Rectangle 21"/>
          <p:cNvSpPr/>
          <p:nvPr userDrawn="1"/>
        </p:nvSpPr>
        <p:spPr>
          <a:xfrm>
            <a:off x="-1689592" y="7970613"/>
            <a:ext cx="1410789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-2319556" y="8441388"/>
            <a:ext cx="1507059" cy="847128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4" name="TextBox 17"/>
          <p:cNvSpPr txBox="1">
            <a:spLocks noChangeArrowheads="1"/>
          </p:cNvSpPr>
          <p:nvPr userDrawn="1"/>
        </p:nvSpPr>
        <p:spPr bwMode="auto">
          <a:xfrm>
            <a:off x="-5664199" y="9450289"/>
            <a:ext cx="5376333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Skift til blå baggrund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1. Vælg ’Design’ i top menuen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2. Højre klik på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‘Blank blå’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3. Vælg ’Applicér på valgte dias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174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 and small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135" y="1076326"/>
            <a:ext cx="20586701" cy="18415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71135" y="2917826"/>
            <a:ext cx="9660467" cy="8886824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52400" y="2917826"/>
            <a:ext cx="9656235" cy="7142400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2172328" y="3022601"/>
            <a:ext cx="0" cy="878205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191C6-C0A7-4D33-A783-E1867AC18FA8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>
                <a:solidFill>
                  <a:srgbClr val="000000"/>
                </a:solidFill>
              </a:rPr>
              <a:pPr/>
              <a:t>‹nr.›</a:t>
            </a:fld>
            <a:endParaRPr lang="da-DK" dirty="0">
              <a:solidFill>
                <a:srgbClr val="000000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35615" y="7970612"/>
            <a:ext cx="3539395" cy="143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ounded Rectangle 21"/>
          <p:cNvSpPr/>
          <p:nvPr userDrawn="1"/>
        </p:nvSpPr>
        <p:spPr>
          <a:xfrm>
            <a:off x="-1689592" y="7970613"/>
            <a:ext cx="1410789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-2319556" y="8441388"/>
            <a:ext cx="1507059" cy="847128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4" name="TextBox 17"/>
          <p:cNvSpPr txBox="1">
            <a:spLocks noChangeArrowheads="1"/>
          </p:cNvSpPr>
          <p:nvPr userDrawn="1"/>
        </p:nvSpPr>
        <p:spPr bwMode="auto">
          <a:xfrm>
            <a:off x="-5664199" y="9450289"/>
            <a:ext cx="5376333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Skift til blå baggrund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1. Vælg ’Design’ i top menuen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2. Højre klik på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‘Blank blå’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3. Vælg ’Applicér på valgte dias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091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atement lysgul baggrun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5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F9F8E0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7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80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81" name="Rectangle 51"/>
          <p:cNvSpPr/>
          <p:nvPr/>
        </p:nvSpPr>
        <p:spPr>
          <a:xfrm>
            <a:off x="3406775" y="403753"/>
            <a:ext cx="17576801" cy="12992101"/>
          </a:xfrm>
          <a:prstGeom prst="rect">
            <a:avLst/>
          </a:prstGeom>
          <a:solidFill>
            <a:srgbClr val="F9F8E0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sp>
        <p:nvSpPr>
          <p:cNvPr id="82" name="Titeltekst"/>
          <p:cNvSpPr>
            <a:spLocks noGrp="1"/>
          </p:cNvSpPr>
          <p:nvPr>
            <p:ph type="title"/>
          </p:nvPr>
        </p:nvSpPr>
        <p:spPr>
          <a:xfrm>
            <a:off x="4451350" y="2684962"/>
            <a:ext cx="15478127" cy="9119687"/>
          </a:xfrm>
          <a:prstGeom prst="rect">
            <a:avLst/>
          </a:prstGeom>
        </p:spPr>
        <p:txBody>
          <a:bodyPr/>
          <a:lstStyle>
            <a:lvl1pPr algn="ctr">
              <a:defRPr sz="12000"/>
            </a:lvl1pPr>
          </a:lstStyle>
          <a:p>
            <a:r>
              <a:t>Titeltekst</a:t>
            </a:r>
          </a:p>
        </p:txBody>
      </p:sp>
      <p:sp>
        <p:nvSpPr>
          <p:cNvPr id="83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pic>
        <p:nvPicPr>
          <p:cNvPr id="8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el, indholdsobjekt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135" y="1076326"/>
            <a:ext cx="20586701" cy="18415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71135" y="2917826"/>
            <a:ext cx="9660467" cy="8886824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52400" y="2917826"/>
            <a:ext cx="9656235" cy="8886824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2172328" y="3022601"/>
            <a:ext cx="0" cy="878205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8F3C-51B7-48A8-AECB-74B16627CC35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>
                <a:solidFill>
                  <a:srgbClr val="000000"/>
                </a:solidFill>
              </a:rPr>
              <a:pPr/>
              <a:t>‹nr.›</a:t>
            </a:fld>
            <a:endParaRPr lang="da-DK" dirty="0">
              <a:solidFill>
                <a:srgbClr val="000000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35615" y="7970612"/>
            <a:ext cx="3539395" cy="143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ounded Rectangle 21"/>
          <p:cNvSpPr/>
          <p:nvPr userDrawn="1"/>
        </p:nvSpPr>
        <p:spPr>
          <a:xfrm>
            <a:off x="-1689592" y="7970613"/>
            <a:ext cx="1410789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-2319556" y="8441388"/>
            <a:ext cx="1507059" cy="847128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4" name="TextBox 17"/>
          <p:cNvSpPr txBox="1">
            <a:spLocks noChangeArrowheads="1"/>
          </p:cNvSpPr>
          <p:nvPr userDrawn="1"/>
        </p:nvSpPr>
        <p:spPr bwMode="auto">
          <a:xfrm>
            <a:off x="-5664199" y="9450289"/>
            <a:ext cx="5376333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Skift til blå baggrund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1. Vælg ’Design’ i top menuen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2. Højre klik på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‘Blank blå’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3. Vælg ’Applicér på valgte dias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017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small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135" y="1076326"/>
            <a:ext cx="20586701" cy="18415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71135" y="2917826"/>
            <a:ext cx="9660467" cy="7142400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52400" y="2917826"/>
            <a:ext cx="9656235" cy="8886824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2172328" y="3022601"/>
            <a:ext cx="0" cy="878205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90E5-425D-4D2A-8524-FCC1C1CA0FA7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>
                <a:solidFill>
                  <a:srgbClr val="000000"/>
                </a:solidFill>
              </a:rPr>
              <a:pPr/>
              <a:t>‹nr.›</a:t>
            </a:fld>
            <a:endParaRPr lang="da-DK" dirty="0">
              <a:solidFill>
                <a:srgbClr val="000000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35615" y="7970612"/>
            <a:ext cx="3539395" cy="143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ounded Rectangle 21"/>
          <p:cNvSpPr/>
          <p:nvPr userDrawn="1"/>
        </p:nvSpPr>
        <p:spPr>
          <a:xfrm>
            <a:off x="-1689592" y="7970613"/>
            <a:ext cx="1410789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3" name="Rounded Rectangle 22"/>
          <p:cNvSpPr/>
          <p:nvPr userDrawn="1"/>
        </p:nvSpPr>
        <p:spPr>
          <a:xfrm>
            <a:off x="-2319556" y="8441388"/>
            <a:ext cx="1507059" cy="847128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4" name="TextBox 17"/>
          <p:cNvSpPr txBox="1">
            <a:spLocks noChangeArrowheads="1"/>
          </p:cNvSpPr>
          <p:nvPr userDrawn="1"/>
        </p:nvSpPr>
        <p:spPr bwMode="auto">
          <a:xfrm>
            <a:off x="-5664199" y="9450289"/>
            <a:ext cx="5376333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Skift til blå baggrund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1. Vælg ’Design’ i top menuen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2. Højre klik på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‘Blank blå’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3. Vælg ’Applicér på valgte dias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916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871133" y="34880729"/>
            <a:ext cx="5689600" cy="288926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C02547D8-B61E-469B-A22A-B912EC4BEA34}" type="datetime5">
              <a:rPr lang="da-DK" smtClean="0">
                <a:solidFill>
                  <a:srgbClr val="FFFFFF">
                    <a:lumMod val="75000"/>
                  </a:srgbClr>
                </a:solidFill>
              </a:rPr>
              <a:pPr/>
              <a:t>oktober 2018</a:t>
            </a:fld>
            <a:endParaRPr lang="da-DK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43201" y="34149032"/>
            <a:ext cx="10117667" cy="709552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da-DK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873782" y="34155382"/>
            <a:ext cx="746053" cy="3429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1E80101F-5742-4645-B1C0-D6AFABF6C92F}" type="slidenum">
              <a:rPr lang="da-DK" smtClean="0">
                <a:solidFill>
                  <a:srgbClr val="FFFFFF">
                    <a:lumMod val="75000"/>
                  </a:srgbClr>
                </a:solidFill>
              </a:rPr>
              <a:pPr/>
              <a:t>‹nr.›</a:t>
            </a:fld>
            <a:endParaRPr lang="da-DK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3676" y="0"/>
            <a:ext cx="24380323" cy="13716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2177095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 smtClean="0"/>
          </a:p>
        </p:txBody>
      </p:sp>
    </p:spTree>
    <p:extLst>
      <p:ext uri="{BB962C8B-B14F-4D97-AF65-F5344CB8AC3E}">
        <p14:creationId xmlns:p14="http://schemas.microsoft.com/office/powerpoint/2010/main" val="278907418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480000" y="360000"/>
            <a:ext cx="23424000" cy="12996000"/>
          </a:xfrm>
          <a:solidFill>
            <a:srgbClr val="B4CAD5"/>
          </a:solidFill>
        </p:spPr>
        <p:txBody>
          <a:bodyPr tIns="2228472" anchor="ctr" anchorCtr="0"/>
          <a:lstStyle>
            <a:lvl1pPr algn="ctr">
              <a:defRPr sz="3300" b="0"/>
            </a:lvl1pPr>
          </a:lstStyle>
          <a:p>
            <a:r>
              <a:rPr lang="en-US" noProof="1" smtClean="0"/>
              <a:t>Klik her og indsæt billede via Vælg billeder- eller Rediger-knappen.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248000" y="360000"/>
            <a:ext cx="14592000" cy="6120000"/>
          </a:xfrm>
          <a:blipFill>
            <a:blip r:embed="rId2"/>
            <a:stretch>
              <a:fillRect/>
            </a:stretch>
          </a:blipFill>
        </p:spPr>
        <p:txBody>
          <a:bodyPr lIns="574261" rIns="428552" bIns="557119" anchor="b" anchorCtr="0"/>
          <a:lstStyle>
            <a:lvl1pPr>
              <a:defRPr sz="2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dirty="0" smtClean="0"/>
              <a:t>Måned og år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920000" y="783624"/>
            <a:ext cx="5500800" cy="813600"/>
          </a:xfrm>
          <a:blipFill>
            <a:blip r:embed="rId3"/>
            <a:stretch>
              <a:fillRect/>
            </a:stretch>
          </a:blipFill>
        </p:spPr>
        <p:txBody>
          <a:bodyPr lIns="0" tIns="0"/>
          <a:lstStyle>
            <a:lvl1pPr algn="ctr">
              <a:defRPr sz="200" b="0">
                <a:solidFill>
                  <a:schemeClr val="bg1"/>
                </a:solidFill>
              </a:defRPr>
            </a:lvl1pPr>
            <a:lvl2pPr>
              <a:defRPr sz="29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da-DK" dirty="0" smtClean="0"/>
              <a:t>D</a:t>
            </a:r>
          </a:p>
        </p:txBody>
      </p:sp>
      <p:sp>
        <p:nvSpPr>
          <p:cNvPr id="5" name="Title 1"/>
          <p:cNvSpPr>
            <a:spLocks noGrp="1" noChangeAspect="1"/>
          </p:cNvSpPr>
          <p:nvPr>
            <p:ph type="title" hasCustomPrompt="1"/>
          </p:nvPr>
        </p:nvSpPr>
        <p:spPr>
          <a:xfrm>
            <a:off x="1871131" y="2534398"/>
            <a:ext cx="13497600" cy="1998372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7600" cap="none" baseline="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titel i maksimalt to linjer</a:t>
            </a:r>
            <a:endParaRPr lang="da-DK" dirty="0"/>
          </a:p>
        </p:txBody>
      </p:sp>
      <p:sp>
        <p:nvSpPr>
          <p:cNvPr id="6147" name="Subtitle 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71137" y="4697762"/>
            <a:ext cx="13470467" cy="741600"/>
          </a:xfrm>
        </p:spPr>
        <p:txBody>
          <a:bodyPr/>
          <a:lstStyle>
            <a:lvl1pPr>
              <a:lnSpc>
                <a:spcPct val="100000"/>
              </a:lnSpc>
              <a:defRPr sz="43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dirty="0" smtClean="0"/>
              <a:t>Indsæt undertitel i maksimalt én linje</a:t>
            </a:r>
          </a:p>
        </p:txBody>
      </p:sp>
      <p:sp>
        <p:nvSpPr>
          <p:cNvPr id="6150" name="Rectangle 6" hidden="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12242804" y="13264563"/>
            <a:ext cx="618067" cy="91438"/>
          </a:xfrm>
          <a:noFill/>
        </p:spPr>
        <p:txBody>
          <a:bodyPr/>
          <a:lstStyle>
            <a:lvl1pPr algn="l">
              <a:defRPr sz="200">
                <a:solidFill>
                  <a:schemeClr val="tx2"/>
                </a:solidFill>
              </a:defRPr>
            </a:lvl1pPr>
          </a:lstStyle>
          <a:p>
            <a:endParaRPr lang="da-DK" dirty="0">
              <a:solidFill>
                <a:srgbClr val="941D27"/>
              </a:solidFill>
            </a:endParaRPr>
          </a:p>
        </p:txBody>
      </p:sp>
      <p:sp>
        <p:nvSpPr>
          <p:cNvPr id="17" name="AutoShape 4"/>
          <p:cNvSpPr>
            <a:spLocks/>
          </p:cNvSpPr>
          <p:nvPr/>
        </p:nvSpPr>
        <p:spPr bwMode="gray">
          <a:xfrm>
            <a:off x="-5223934" y="361948"/>
            <a:ext cx="4991099" cy="22621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defTabSz="1088524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423314" algn="l"/>
              </a:tabLs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Vis hjælpelinjer som er en hjælp ved placering af billeder</a:t>
            </a:r>
          </a:p>
          <a:p>
            <a:pPr algn="r" defTabSz="1088524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423314" algn="l"/>
              </a:tabLs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1.	</a:t>
            </a: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Højre klik på den aktuelle side og vælg </a:t>
            </a: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’gitter og hjælpelinjer’</a:t>
            </a:r>
          </a:p>
          <a:p>
            <a:pPr algn="r" defTabSz="1088524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423314" algn="l"/>
              </a:tabLs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2. 	</a:t>
            </a: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Sæt kryds ved ’Vis’ tegnehjælpelinjer på skærmen</a:t>
            </a:r>
          </a:p>
          <a:p>
            <a:pPr algn="r" defTabSz="1088524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 startAt="3"/>
              <a:tabLst>
                <a:tab pos="423314" algn="l"/>
              </a:tabLs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 Vælg “OK”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</p:txBody>
      </p:sp>
      <p:sp>
        <p:nvSpPr>
          <p:cNvPr id="15" name="AutoShape 4"/>
          <p:cNvSpPr>
            <a:spLocks/>
          </p:cNvSpPr>
          <p:nvPr userDrawn="1"/>
        </p:nvSpPr>
        <p:spPr bwMode="gray">
          <a:xfrm>
            <a:off x="-5302976" y="6369004"/>
            <a:ext cx="4991099" cy="96949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defTabSz="1088524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423314" algn="l"/>
              </a:tabLs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Indsæt dato</a:t>
            </a:r>
          </a:p>
          <a:p>
            <a:pPr algn="r" defTabSz="1088524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423314" algn="l"/>
              </a:tabLs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Indsæt f.eks.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 Februar 2015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1654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title</a:t>
            </a:r>
            <a:r>
              <a:rPr lang="da-DK" dirty="0" smtClean="0"/>
              <a:t> </a:t>
            </a:r>
            <a:r>
              <a:rPr lang="da-DK" dirty="0" err="1" smtClean="0"/>
              <a:t>style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r>
              <a:rPr lang="da-DK" dirty="0" smtClean="0"/>
              <a:t> </a:t>
            </a:r>
            <a:r>
              <a:rPr lang="da-DK" dirty="0" err="1" smtClean="0"/>
              <a:t>styles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3C1410-92E7-48FE-943A-AB2AC722A2DD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ECE14-DE6A-47DB-A2E9-53D91F6F3E38}" type="slidenum">
              <a:rPr lang="da-DK">
                <a:solidFill>
                  <a:srgbClr val="000000"/>
                </a:solidFill>
              </a:rPr>
              <a:pPr/>
              <a:t>‹nr.›</a:t>
            </a:fld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>
            <a:spLocks noChangeArrowheads="1"/>
          </p:cNvSpPr>
          <p:nvPr userDrawn="1"/>
        </p:nvSpPr>
        <p:spPr bwMode="auto">
          <a:xfrm>
            <a:off x="-5664199" y="9450291"/>
            <a:ext cx="5376333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Skift til gul baggrund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1. Vælg ’Design’ i top menuen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2. Højre klik på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‘Blank gul’ 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3. Vælg ’Applicér på valgte dias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35612" y="7970612"/>
            <a:ext cx="3539395" cy="143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ounded Rectangle 18"/>
          <p:cNvSpPr/>
          <p:nvPr userDrawn="1"/>
        </p:nvSpPr>
        <p:spPr>
          <a:xfrm>
            <a:off x="-1689592" y="7970615"/>
            <a:ext cx="1410789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0" name="Rounded Rectangle 19"/>
          <p:cNvSpPr/>
          <p:nvPr userDrawn="1"/>
        </p:nvSpPr>
        <p:spPr>
          <a:xfrm>
            <a:off x="-3770058" y="8441388"/>
            <a:ext cx="1507059" cy="847128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1" name="TextBox 17"/>
          <p:cNvSpPr txBox="1">
            <a:spLocks noChangeArrowheads="1"/>
          </p:cNvSpPr>
          <p:nvPr userDrawn="1"/>
        </p:nvSpPr>
        <p:spPr bwMode="auto">
          <a:xfrm>
            <a:off x="-4777520" y="2911201"/>
            <a:ext cx="4489653" cy="3141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Tekst starter uden punktopstilling</a:t>
            </a:r>
            <a:b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For at få punktopstilling på teksten (flere niveauer findes) brug forøg listeniveau</a:t>
            </a: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endParaRPr lang="da-DK" sz="2100" kern="1200" noProof="1" smtClean="0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For at få venstrestillet tekst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uden punktopstilling, brug formindsk listeniveau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12827" y="4465412"/>
            <a:ext cx="12192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ounded Rectangle 22"/>
          <p:cNvSpPr/>
          <p:nvPr userDrawn="1"/>
        </p:nvSpPr>
        <p:spPr>
          <a:xfrm>
            <a:off x="-903226" y="4465415"/>
            <a:ext cx="571907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pic>
        <p:nvPicPr>
          <p:cNvPr id="24" name="Picture 3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456267" y="5942011"/>
            <a:ext cx="1168400" cy="419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Rectangle 24"/>
          <p:cNvSpPr/>
          <p:nvPr userDrawn="1"/>
        </p:nvSpPr>
        <p:spPr>
          <a:xfrm>
            <a:off x="-872063" y="5942011"/>
            <a:ext cx="584200" cy="402338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-1443970" y="5947159"/>
            <a:ext cx="571907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13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137" y="1076326"/>
            <a:ext cx="20637501" cy="1841500"/>
          </a:xfrm>
        </p:spPr>
        <p:txBody>
          <a:bodyPr/>
          <a:lstStyle/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title</a:t>
            </a:r>
            <a:r>
              <a:rPr lang="da-DK" dirty="0" smtClean="0"/>
              <a:t> </a:t>
            </a:r>
            <a:r>
              <a:rPr lang="da-DK" dirty="0" err="1" smtClean="0"/>
              <a:t>style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71137" y="2917826"/>
            <a:ext cx="9660467" cy="8886824"/>
          </a:xfrm>
        </p:spPr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4000"/>
            </a:lvl3pPr>
            <a:lvl4pPr>
              <a:defRPr sz="3600"/>
            </a:lvl4pPr>
            <a:lvl5pPr>
              <a:defRPr sz="31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r>
              <a:rPr lang="da-DK" dirty="0" smtClean="0"/>
              <a:t> </a:t>
            </a:r>
            <a:r>
              <a:rPr lang="da-DK" dirty="0" err="1" smtClean="0"/>
              <a:t>styles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52401" y="2917826"/>
            <a:ext cx="9656232" cy="8886824"/>
          </a:xfrm>
        </p:spPr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4000"/>
            </a:lvl3pPr>
            <a:lvl4pPr>
              <a:defRPr sz="3600"/>
            </a:lvl4pPr>
            <a:lvl5pPr>
              <a:defRPr sz="31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r>
              <a:rPr lang="da-DK" dirty="0" smtClean="0"/>
              <a:t> </a:t>
            </a:r>
            <a:r>
              <a:rPr lang="da-DK" dirty="0" err="1" smtClean="0"/>
              <a:t>styles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BF967A-2568-435C-8D88-8B959CE00A9A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93034-D9FE-466A-8553-48847B6059D3}" type="slidenum">
              <a:rPr lang="da-DK">
                <a:solidFill>
                  <a:srgbClr val="000000"/>
                </a:solidFill>
              </a:rPr>
              <a:pPr/>
              <a:t>‹nr.›</a:t>
            </a:fld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12172328" y="3022603"/>
            <a:ext cx="0" cy="878205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5" tIns="108852" rIns="217705" bIns="108852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pic>
        <p:nvPicPr>
          <p:cNvPr id="2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35612" y="7970612"/>
            <a:ext cx="3539395" cy="143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ounded Rectangle 22"/>
          <p:cNvSpPr/>
          <p:nvPr userDrawn="1"/>
        </p:nvSpPr>
        <p:spPr>
          <a:xfrm>
            <a:off x="-1689592" y="7970615"/>
            <a:ext cx="1410789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6" name="Rounded Rectangle 25"/>
          <p:cNvSpPr/>
          <p:nvPr userDrawn="1"/>
        </p:nvSpPr>
        <p:spPr>
          <a:xfrm>
            <a:off x="-3770058" y="8441388"/>
            <a:ext cx="1507059" cy="847128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7" name="TextBox 17"/>
          <p:cNvSpPr txBox="1">
            <a:spLocks noChangeArrowheads="1"/>
          </p:cNvSpPr>
          <p:nvPr userDrawn="1"/>
        </p:nvSpPr>
        <p:spPr bwMode="auto">
          <a:xfrm>
            <a:off x="-5664199" y="9450291"/>
            <a:ext cx="5376333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Skift til gul baggrund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1. Vælg ’Design’ i top menuen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2. Højre klik på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‘Blank gul’ 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3. Vælg ’Applicér på valgte dias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19" name="TextBox 17"/>
          <p:cNvSpPr txBox="1">
            <a:spLocks noChangeArrowheads="1"/>
          </p:cNvSpPr>
          <p:nvPr userDrawn="1"/>
        </p:nvSpPr>
        <p:spPr bwMode="auto">
          <a:xfrm>
            <a:off x="-4777520" y="2911201"/>
            <a:ext cx="4489653" cy="3141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Tekst starter uden punktopstilling</a:t>
            </a:r>
            <a:b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For at få punktopstilling på teksten (flere niveauer findes) brug forøg listeniveau</a:t>
            </a: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endParaRPr lang="da-DK" sz="2100" kern="1200" noProof="1" smtClean="0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For at få venstrestillet tekst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uden punktopstilling, brug formindsk listeniveau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12827" y="4465412"/>
            <a:ext cx="12192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ounded Rectangle 20"/>
          <p:cNvSpPr/>
          <p:nvPr userDrawn="1"/>
        </p:nvSpPr>
        <p:spPr>
          <a:xfrm>
            <a:off x="-903226" y="4465415"/>
            <a:ext cx="571907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pic>
        <p:nvPicPr>
          <p:cNvPr id="24" name="Picture 3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456267" y="5942011"/>
            <a:ext cx="1168400" cy="419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Rectangle 24"/>
          <p:cNvSpPr/>
          <p:nvPr userDrawn="1"/>
        </p:nvSpPr>
        <p:spPr>
          <a:xfrm>
            <a:off x="-872063" y="5942011"/>
            <a:ext cx="584200" cy="402338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8" name="Rounded Rectangle 27"/>
          <p:cNvSpPr/>
          <p:nvPr userDrawn="1"/>
        </p:nvSpPr>
        <p:spPr>
          <a:xfrm>
            <a:off x="-1443970" y="5947159"/>
            <a:ext cx="571907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0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small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137" y="1076326"/>
            <a:ext cx="20637501" cy="1841500"/>
          </a:xfrm>
        </p:spPr>
        <p:txBody>
          <a:bodyPr/>
          <a:lstStyle/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title</a:t>
            </a:r>
            <a:r>
              <a:rPr lang="da-DK" dirty="0" smtClean="0"/>
              <a:t> </a:t>
            </a:r>
            <a:r>
              <a:rPr lang="da-DK" dirty="0" err="1" smtClean="0"/>
              <a:t>style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71137" y="2917826"/>
            <a:ext cx="9660467" cy="7142400"/>
          </a:xfrm>
        </p:spPr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4000"/>
            </a:lvl3pPr>
            <a:lvl4pPr>
              <a:defRPr sz="3600"/>
            </a:lvl4pPr>
            <a:lvl5pPr>
              <a:defRPr sz="31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r>
              <a:rPr lang="da-DK" dirty="0" smtClean="0"/>
              <a:t> </a:t>
            </a:r>
            <a:r>
              <a:rPr lang="da-DK" dirty="0" err="1" smtClean="0"/>
              <a:t>styles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52401" y="2917826"/>
            <a:ext cx="9656232" cy="7142400"/>
          </a:xfrm>
        </p:spPr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4000"/>
            </a:lvl3pPr>
            <a:lvl4pPr>
              <a:defRPr sz="3600"/>
            </a:lvl4pPr>
            <a:lvl5pPr>
              <a:defRPr sz="31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r>
              <a:rPr lang="da-DK" dirty="0" smtClean="0"/>
              <a:t> </a:t>
            </a:r>
            <a:r>
              <a:rPr lang="da-DK" dirty="0" err="1" smtClean="0"/>
              <a:t>styles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BBB300-21EB-4C80-908E-61380091713A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93034-D9FE-466A-8553-48847B6059D3}" type="slidenum">
              <a:rPr lang="da-DK">
                <a:solidFill>
                  <a:srgbClr val="000000"/>
                </a:solidFill>
              </a:rPr>
              <a:pPr/>
              <a:t>‹nr.›</a:t>
            </a:fld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12172328" y="3022603"/>
            <a:ext cx="0" cy="878205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5" tIns="108852" rIns="217705" bIns="108852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pic>
        <p:nvPicPr>
          <p:cNvPr id="2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35612" y="7970612"/>
            <a:ext cx="3539395" cy="143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ounded Rectangle 27"/>
          <p:cNvSpPr/>
          <p:nvPr userDrawn="1"/>
        </p:nvSpPr>
        <p:spPr>
          <a:xfrm>
            <a:off x="-1689592" y="7970615"/>
            <a:ext cx="1410789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9" name="Rounded Rectangle 28"/>
          <p:cNvSpPr/>
          <p:nvPr userDrawn="1"/>
        </p:nvSpPr>
        <p:spPr>
          <a:xfrm>
            <a:off x="-3770058" y="8441388"/>
            <a:ext cx="1507059" cy="847128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30" name="TextBox 17"/>
          <p:cNvSpPr txBox="1">
            <a:spLocks noChangeArrowheads="1"/>
          </p:cNvSpPr>
          <p:nvPr userDrawn="1"/>
        </p:nvSpPr>
        <p:spPr bwMode="auto">
          <a:xfrm>
            <a:off x="-5664199" y="9450291"/>
            <a:ext cx="5376333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Skift til gul baggrund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1. Vælg ’Design’ i top menuen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2. Højre klik på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‘Blank gul’ 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3. Vælg ’Applicér på valgte dias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19" name="TextBox 17"/>
          <p:cNvSpPr txBox="1">
            <a:spLocks noChangeArrowheads="1"/>
          </p:cNvSpPr>
          <p:nvPr userDrawn="1"/>
        </p:nvSpPr>
        <p:spPr bwMode="auto">
          <a:xfrm>
            <a:off x="-4777520" y="2911201"/>
            <a:ext cx="4489653" cy="3141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Tekst starter uden punktopstilling</a:t>
            </a:r>
            <a:b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For at få punktopstilling på teksten (flere niveauer findes) brug forøg listeniveau</a:t>
            </a: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endParaRPr lang="da-DK" sz="2100" kern="1200" noProof="1" smtClean="0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For at få venstrestillet tekst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uden punktopstilling, brug formindsk listeniveau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12827" y="4465412"/>
            <a:ext cx="12192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ounded Rectangle 20"/>
          <p:cNvSpPr/>
          <p:nvPr userDrawn="1"/>
        </p:nvSpPr>
        <p:spPr>
          <a:xfrm>
            <a:off x="-903226" y="4465415"/>
            <a:ext cx="571907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pic>
        <p:nvPicPr>
          <p:cNvPr id="22" name="Picture 3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456267" y="5942011"/>
            <a:ext cx="1168400" cy="419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tangle 22"/>
          <p:cNvSpPr/>
          <p:nvPr userDrawn="1"/>
        </p:nvSpPr>
        <p:spPr>
          <a:xfrm>
            <a:off x="-872063" y="5942011"/>
            <a:ext cx="584200" cy="402338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4" name="Rounded Rectangle 23"/>
          <p:cNvSpPr/>
          <p:nvPr userDrawn="1"/>
        </p:nvSpPr>
        <p:spPr>
          <a:xfrm>
            <a:off x="-1443970" y="5947159"/>
            <a:ext cx="571907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452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lysgul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51"/>
          <p:cNvSpPr>
            <a:spLocks noChangeArrowheads="1"/>
          </p:cNvSpPr>
          <p:nvPr userDrawn="1"/>
        </p:nvSpPr>
        <p:spPr bwMode="auto">
          <a:xfrm>
            <a:off x="478368" y="403757"/>
            <a:ext cx="23435733" cy="12934422"/>
          </a:xfrm>
          <a:prstGeom prst="rect">
            <a:avLst/>
          </a:prstGeom>
          <a:solidFill>
            <a:srgbClr val="F9F8E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137" y="2684965"/>
            <a:ext cx="20637501" cy="9119686"/>
          </a:xfrm>
        </p:spPr>
        <p:txBody>
          <a:bodyPr/>
          <a:lstStyle>
            <a:lvl1pPr algn="ctr">
              <a:defRPr sz="14300"/>
            </a:lvl1pPr>
          </a:lstStyle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title</a:t>
            </a:r>
            <a:r>
              <a:rPr lang="da-DK" dirty="0" smtClean="0"/>
              <a:t> </a:t>
            </a:r>
            <a:r>
              <a:rPr lang="da-DK" dirty="0" err="1" smtClean="0"/>
              <a:t>style</a:t>
            </a:r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C5CB-34DF-461E-9CA3-7E3B3EA1B528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>
                <a:solidFill>
                  <a:srgbClr val="000000"/>
                </a:solidFill>
              </a:rPr>
              <a:pPr/>
              <a:t>‹nr.›</a:t>
            </a:fld>
            <a:endParaRPr lang="da-DK" dirty="0">
              <a:solidFill>
                <a:srgbClr val="000000"/>
              </a:solidFill>
            </a:endParaRPr>
          </a:p>
        </p:txBody>
      </p:sp>
      <p:pic>
        <p:nvPicPr>
          <p:cNvPr id="8" name="Picture 2" descr="U:\Moderniseringsstyrelsen\Jobs\3589_Koncernfaelles skabelonloesning i FM styrelser\Received\Work\DIGST_Logo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0716" y="12105730"/>
            <a:ext cx="5520760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1844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lysblå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41"/>
          <p:cNvSpPr>
            <a:spLocks noChangeArrowheads="1"/>
          </p:cNvSpPr>
          <p:nvPr userDrawn="1"/>
        </p:nvSpPr>
        <p:spPr bwMode="auto">
          <a:xfrm>
            <a:off x="478368" y="361950"/>
            <a:ext cx="23435733" cy="12992100"/>
          </a:xfrm>
          <a:prstGeom prst="rect">
            <a:avLst/>
          </a:prstGeom>
          <a:solidFill>
            <a:srgbClr val="EBFAFF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137" y="2684965"/>
            <a:ext cx="20637501" cy="9119686"/>
          </a:xfrm>
        </p:spPr>
        <p:txBody>
          <a:bodyPr/>
          <a:lstStyle>
            <a:lvl1pPr algn="ctr">
              <a:defRPr sz="14300"/>
            </a:lvl1pPr>
          </a:lstStyle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title</a:t>
            </a:r>
            <a:r>
              <a:rPr lang="da-DK" dirty="0" smtClean="0"/>
              <a:t> </a:t>
            </a:r>
            <a:r>
              <a:rPr lang="da-DK" dirty="0" err="1" smtClean="0"/>
              <a:t>style</a:t>
            </a:r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4E1CC-74CA-41CD-84FC-F2DCEB020779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>
                <a:solidFill>
                  <a:srgbClr val="000000"/>
                </a:solidFill>
              </a:rPr>
              <a:pPr/>
              <a:t>‹nr.›</a:t>
            </a:fld>
            <a:endParaRPr lang="da-DK" dirty="0">
              <a:solidFill>
                <a:srgbClr val="000000"/>
              </a:solidFill>
            </a:endParaRPr>
          </a:p>
        </p:txBody>
      </p:sp>
      <p:pic>
        <p:nvPicPr>
          <p:cNvPr id="8" name="Picture 2" descr="U:\Moderniseringsstyrelsen\Jobs\3589_Koncernfaelles skabelonloesning i FM styrelser\Received\Work\DIGST_Logo.e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0716" y="12105730"/>
            <a:ext cx="5520760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950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mu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1"/>
          <p:cNvSpPr>
            <a:spLocks noChangeArrowheads="1"/>
          </p:cNvSpPr>
          <p:nvPr userDrawn="1"/>
        </p:nvSpPr>
        <p:spPr bwMode="auto">
          <a:xfrm>
            <a:off x="478368" y="361950"/>
            <a:ext cx="23435733" cy="12992100"/>
          </a:xfrm>
          <a:prstGeom prst="rect">
            <a:avLst/>
          </a:prstGeom>
          <a:solidFill>
            <a:srgbClr val="031D5C"/>
          </a:solidFill>
          <a:ln>
            <a:noFill/>
          </a:ln>
          <a:effectLst/>
          <a:extLst/>
        </p:spPr>
        <p:txBody>
          <a:bodyPr wrap="none" lIns="0" tIns="0" rIns="0" bIns="0" anchor="ctr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137" y="2905126"/>
            <a:ext cx="20637501" cy="889952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title</a:t>
            </a:r>
            <a:r>
              <a:rPr lang="da-DK" dirty="0" smtClean="0"/>
              <a:t> </a:t>
            </a:r>
            <a:r>
              <a:rPr lang="da-DK" dirty="0" err="1" smtClean="0"/>
              <a:t>style</a:t>
            </a:r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0CA6-1589-4230-A9B0-3AFC1E9EB2CD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80101F-5742-4645-B1C0-D6AFABF6C92F}" type="slidenum">
              <a:rPr lang="da-DK" smtClean="0">
                <a:solidFill>
                  <a:srgbClr val="FFFFFF"/>
                </a:solidFill>
              </a:rPr>
              <a:pPr/>
              <a:t>‹nr.›</a:t>
            </a:fld>
            <a:endParaRPr lang="da-DK" dirty="0">
              <a:solidFill>
                <a:srgbClr val="FFFFFF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009289" y="12105730"/>
            <a:ext cx="550361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283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atement much tex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5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F9F8E0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105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107" name="Rectangle 5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031D5C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sp>
        <p:nvSpPr>
          <p:cNvPr id="108" name="Titeltekst"/>
          <p:cNvSpPr>
            <a:spLocks noGrp="1"/>
          </p:cNvSpPr>
          <p:nvPr>
            <p:ph type="title"/>
          </p:nvPr>
        </p:nvSpPr>
        <p:spPr>
          <a:xfrm>
            <a:off x="4451350" y="2905125"/>
            <a:ext cx="15478127" cy="889952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Titeltekst</a:t>
            </a:r>
          </a:p>
        </p:txBody>
      </p:sp>
      <p:sp>
        <p:nvSpPr>
          <p:cNvPr id="109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  <a:blipFill>
            <a:blip r:embed="rId3"/>
          </a:blip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pic>
        <p:nvPicPr>
          <p:cNvPr id="110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5804963" y="12105730"/>
            <a:ext cx="4127715" cy="813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title</a:t>
            </a:r>
            <a:r>
              <a:rPr lang="da-DK" dirty="0" smtClean="0"/>
              <a:t> </a:t>
            </a:r>
            <a:r>
              <a:rPr lang="da-DK" dirty="0" err="1" smtClean="0"/>
              <a:t>style</a:t>
            </a:r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7C5135-B4D2-46EE-8EA5-5405269865E3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786DB-AA11-456F-8CC3-DEB72677322B}" type="slidenum">
              <a:rPr lang="da-DK">
                <a:solidFill>
                  <a:srgbClr val="000000"/>
                </a:solidFill>
              </a:rPr>
              <a:pPr/>
              <a:t>‹nr.›</a:t>
            </a:fld>
            <a:endParaRPr lang="da-DK" dirty="0">
              <a:solidFill>
                <a:srgbClr val="000000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35612" y="7970612"/>
            <a:ext cx="3539395" cy="143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ounded Rectangle 13"/>
          <p:cNvSpPr/>
          <p:nvPr userDrawn="1"/>
        </p:nvSpPr>
        <p:spPr>
          <a:xfrm>
            <a:off x="-1689592" y="7970615"/>
            <a:ext cx="1410789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-3770058" y="8441388"/>
            <a:ext cx="1507059" cy="847128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16" name="TextBox 17"/>
          <p:cNvSpPr txBox="1">
            <a:spLocks noChangeArrowheads="1"/>
          </p:cNvSpPr>
          <p:nvPr userDrawn="1"/>
        </p:nvSpPr>
        <p:spPr bwMode="auto">
          <a:xfrm>
            <a:off x="-5664199" y="9450291"/>
            <a:ext cx="5376333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Skift til gul baggrund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1. Vælg ’Design’ i top menuen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2. Højre klik på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‘Blank gul’ 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3. Vælg ’Applicér på valgte dias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265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B7C945-E7EC-4D50-B25C-1C5B46B3DBF5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7710B3-9FA4-44A8-A45D-54FF7E714ABF}" type="slidenum">
              <a:rPr lang="da-DK">
                <a:solidFill>
                  <a:srgbClr val="000000"/>
                </a:solidFill>
              </a:rPr>
              <a:pPr/>
              <a:t>‹nr.›</a:t>
            </a:fld>
            <a:endParaRPr lang="da-DK" dirty="0">
              <a:solidFill>
                <a:srgbClr val="000000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35612" y="7970612"/>
            <a:ext cx="3539395" cy="143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ounded Rectangle 12"/>
          <p:cNvSpPr/>
          <p:nvPr userDrawn="1"/>
        </p:nvSpPr>
        <p:spPr>
          <a:xfrm>
            <a:off x="-1689592" y="7970615"/>
            <a:ext cx="1410789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>
            <a:off x="-3770058" y="8441388"/>
            <a:ext cx="1507059" cy="847128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15" name="TextBox 17"/>
          <p:cNvSpPr txBox="1">
            <a:spLocks noChangeArrowheads="1"/>
          </p:cNvSpPr>
          <p:nvPr userDrawn="1"/>
        </p:nvSpPr>
        <p:spPr bwMode="auto">
          <a:xfrm>
            <a:off x="-5664199" y="9450291"/>
            <a:ext cx="5376333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Skift til gul baggrund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1. Vælg ’Design’ i top menuen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2. Højre klik på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‘Blank gul’ 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3. Vælg ’Applicér på valgte dias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6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0" y="0"/>
            <a:ext cx="24384000" cy="13716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2177047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 smtClean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478368" y="361951"/>
            <a:ext cx="23435733" cy="12989006"/>
          </a:xfrm>
          <a:solidFill>
            <a:schemeClr val="bg1">
              <a:lumMod val="50000"/>
            </a:schemeClr>
          </a:solidFill>
        </p:spPr>
        <p:txBody>
          <a:bodyPr/>
          <a:lstStyle>
            <a:lvl1pPr algn="ctr">
              <a:defRPr sz="330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Select placeholder and insert picture</a:t>
            </a:r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F84A-BCEF-433B-AC9F-114BD9DE25C7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4" name="SD_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80101F-5742-4645-B1C0-D6AFABF6C92F}" type="slidenum">
              <a:rPr lang="da-DK" smtClean="0">
                <a:solidFill>
                  <a:srgbClr val="FFFFFF"/>
                </a:solidFill>
              </a:rPr>
              <a:pPr/>
              <a:t>‹nr.›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871137" y="1076326"/>
            <a:ext cx="20637501" cy="18415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title</a:t>
            </a:r>
            <a:r>
              <a:rPr lang="da-DK" dirty="0" smtClean="0"/>
              <a:t> </a:t>
            </a:r>
            <a:r>
              <a:rPr lang="da-DK" dirty="0" err="1" smtClean="0"/>
              <a:t>style</a:t>
            </a:r>
            <a:endParaRPr lang="da-DK" dirty="0"/>
          </a:p>
        </p:txBody>
      </p:sp>
      <p:sp>
        <p:nvSpPr>
          <p:cNvPr id="14" name="TextBox 17"/>
          <p:cNvSpPr txBox="1">
            <a:spLocks noChangeArrowheads="1"/>
          </p:cNvSpPr>
          <p:nvPr userDrawn="1"/>
        </p:nvSpPr>
        <p:spPr bwMode="auto">
          <a:xfrm>
            <a:off x="-4777520" y="1076326"/>
            <a:ext cx="4489653" cy="6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Fjern tekst boks</a:t>
            </a:r>
            <a:b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hvis ingen tekst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7009285" y="12103200"/>
            <a:ext cx="5500800" cy="813600"/>
          </a:xfrm>
          <a:blipFill>
            <a:blip r:embed="rId3"/>
            <a:stretch>
              <a:fillRect/>
            </a:stretch>
          </a:blipFill>
        </p:spPr>
        <p:txBody>
          <a:bodyPr lIns="0" tIns="0"/>
          <a:lstStyle>
            <a:lvl1pPr algn="ctr">
              <a:defRPr sz="200" b="0">
                <a:solidFill>
                  <a:schemeClr val="bg1"/>
                </a:solidFill>
              </a:defRPr>
            </a:lvl1pPr>
            <a:lvl2pPr>
              <a:defRPr sz="29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da-DK" dirty="0" smtClean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670503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0" y="0"/>
            <a:ext cx="24384000" cy="13716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2177047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 smtClean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478368" y="361951"/>
            <a:ext cx="23435733" cy="12989006"/>
          </a:xfrm>
          <a:solidFill>
            <a:schemeClr val="bg1">
              <a:lumMod val="85000"/>
            </a:schemeClr>
          </a:solidFill>
        </p:spPr>
        <p:txBody>
          <a:bodyPr/>
          <a:lstStyle>
            <a:lvl1pPr algn="ctr">
              <a:defRPr sz="3300">
                <a:solidFill>
                  <a:srgbClr val="031D5C"/>
                </a:solidFill>
              </a:defRPr>
            </a:lvl1pPr>
          </a:lstStyle>
          <a:p>
            <a:r>
              <a:rPr lang="da-DK" dirty="0" smtClean="0"/>
              <a:t>Select placeholder and insert picture</a:t>
            </a:r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67A1-D8B3-4654-8E99-7FFCA71FE223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80101F-5742-4645-B1C0-D6AFABF6C92F}" type="slidenum">
              <a:rPr lang="da-DK" smtClean="0">
                <a:solidFill>
                  <a:srgbClr val="FFFFFF"/>
                </a:solidFill>
              </a:rPr>
              <a:pPr/>
              <a:t>‹nr.›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871137" y="1076326"/>
            <a:ext cx="20637501" cy="1841500"/>
          </a:xfrm>
        </p:spPr>
        <p:txBody>
          <a:bodyPr/>
          <a:lstStyle>
            <a:lvl1pPr>
              <a:defRPr>
                <a:solidFill>
                  <a:srgbClr val="031D5C"/>
                </a:solidFill>
              </a:defRPr>
            </a:lvl1pPr>
          </a:lstStyle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title</a:t>
            </a:r>
            <a:r>
              <a:rPr lang="da-DK" dirty="0" smtClean="0"/>
              <a:t> </a:t>
            </a:r>
            <a:r>
              <a:rPr lang="da-DK" dirty="0" err="1" smtClean="0"/>
              <a:t>style</a:t>
            </a:r>
            <a:endParaRPr lang="da-DK" dirty="0"/>
          </a:p>
        </p:txBody>
      </p:sp>
      <p:sp>
        <p:nvSpPr>
          <p:cNvPr id="14" name="TextBox 17"/>
          <p:cNvSpPr txBox="1">
            <a:spLocks noChangeArrowheads="1"/>
          </p:cNvSpPr>
          <p:nvPr userDrawn="1"/>
        </p:nvSpPr>
        <p:spPr bwMode="auto">
          <a:xfrm>
            <a:off x="-4777520" y="1076326"/>
            <a:ext cx="4489653" cy="6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Fjern tekst boks</a:t>
            </a:r>
            <a:b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hvis ingen tekst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7009285" y="12103200"/>
            <a:ext cx="5500800" cy="813600"/>
          </a:xfrm>
          <a:blipFill>
            <a:blip r:embed="rId3"/>
            <a:stretch>
              <a:fillRect/>
            </a:stretch>
          </a:blipFill>
        </p:spPr>
        <p:txBody>
          <a:bodyPr lIns="0" tIns="0"/>
          <a:lstStyle>
            <a:lvl1pPr algn="ctr">
              <a:defRPr sz="200" b="0">
                <a:solidFill>
                  <a:schemeClr val="bg1"/>
                </a:solidFill>
              </a:defRPr>
            </a:lvl1pPr>
            <a:lvl2pPr>
              <a:defRPr sz="29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da-DK" dirty="0" smtClean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473196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ext,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0" y="0"/>
            <a:ext cx="24384000" cy="13716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2177047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 smtClean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478368" y="361951"/>
            <a:ext cx="23435733" cy="12989006"/>
          </a:xfrm>
        </p:spPr>
        <p:txBody>
          <a:bodyPr/>
          <a:lstStyle>
            <a:lvl1pPr algn="ctr">
              <a:defRPr sz="3300"/>
            </a:lvl1pPr>
          </a:lstStyle>
          <a:p>
            <a:r>
              <a:rPr lang="da-DK" dirty="0" smtClean="0"/>
              <a:t>Select placeholder and insert picture</a:t>
            </a:r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39BD1F2-957E-48F8-86C0-D257A40FAE12}" type="datetime5">
              <a:rPr lang="da-DK" smtClean="0">
                <a:solidFill>
                  <a:srgbClr val="FFFFFF"/>
                </a:solidFill>
              </a:rPr>
              <a:pPr/>
              <a:t>oktober 2018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80101F-5742-4645-B1C0-D6AFABF6C92F}" type="slidenum">
              <a:rPr lang="da-DK" smtClean="0">
                <a:solidFill>
                  <a:srgbClr val="FFFFFF"/>
                </a:solidFill>
              </a:rPr>
              <a:pPr/>
              <a:t>‹nr.›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871137" y="3041650"/>
            <a:ext cx="10320867" cy="5156200"/>
          </a:xfrm>
          <a:prstGeom prst="rect">
            <a:avLst/>
          </a:prstGeom>
          <a:solidFill>
            <a:schemeClr val="bg1">
              <a:alpha val="86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6"/>
          </p:nvPr>
        </p:nvSpPr>
        <p:spPr>
          <a:xfrm>
            <a:off x="1873781" y="2917826"/>
            <a:ext cx="10320000" cy="5793952"/>
          </a:xfrm>
          <a:solidFill>
            <a:srgbClr val="FFFFFF">
              <a:alpha val="85098"/>
            </a:srgbClr>
          </a:solidFill>
        </p:spPr>
        <p:txBody>
          <a:bodyPr lIns="899961" tIns="771395" rIns="899961" bIns="771395">
            <a:spAutoFit/>
          </a:bodyPr>
          <a:lstStyle>
            <a:lvl1pPr>
              <a:defRPr sz="4300"/>
            </a:lvl1pPr>
            <a:lvl2pPr algn="r">
              <a:spcBef>
                <a:spcPts val="2857"/>
              </a:spcBef>
              <a:defRPr sz="2900" b="1" cap="all" baseline="0"/>
            </a:lvl2pPr>
          </a:lstStyle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r>
              <a:rPr lang="da-DK" dirty="0" smtClean="0"/>
              <a:t> </a:t>
            </a:r>
            <a:r>
              <a:rPr lang="da-DK" dirty="0" err="1" smtClean="0"/>
              <a:t>styles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/>
          </a:p>
        </p:txBody>
      </p:sp>
      <p:sp>
        <p:nvSpPr>
          <p:cNvPr id="22" name="TextBox 17"/>
          <p:cNvSpPr txBox="1">
            <a:spLocks noChangeArrowheads="1"/>
          </p:cNvSpPr>
          <p:nvPr userDrawn="1"/>
        </p:nvSpPr>
        <p:spPr bwMode="auto">
          <a:xfrm>
            <a:off x="-4777520" y="2911203"/>
            <a:ext cx="4489653" cy="4711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Tekst i første niveau</a:t>
            </a:r>
            <a:b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Arial Bold 18 pkt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Brug forøg listeniveau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for at få NAVN-tekst</a:t>
            </a: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endParaRPr lang="da-DK" sz="2100" b="1" kern="1200" noProof="1" smtClean="0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Navnet i andet niveau</a:t>
            </a:r>
            <a:b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Store bogstaver Arial Bold 12 pkt</a:t>
            </a: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endParaRPr lang="da-DK" sz="2100" kern="1200" noProof="1" smtClean="0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endParaRPr lang="da-DK" sz="2100" kern="1200" noProof="1" smtClean="0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For at få venstrestillet tekst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Brug formindsk listeniveau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12827" y="4154116"/>
            <a:ext cx="12192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ounded Rectangle 23"/>
          <p:cNvSpPr/>
          <p:nvPr userDrawn="1"/>
        </p:nvSpPr>
        <p:spPr>
          <a:xfrm>
            <a:off x="-903226" y="4154117"/>
            <a:ext cx="571907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pic>
        <p:nvPicPr>
          <p:cNvPr id="25" name="Picture 3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456267" y="5844731"/>
            <a:ext cx="1168400" cy="419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Rectangle 25"/>
          <p:cNvSpPr/>
          <p:nvPr userDrawn="1"/>
        </p:nvSpPr>
        <p:spPr>
          <a:xfrm>
            <a:off x="-872063" y="5844731"/>
            <a:ext cx="584200" cy="402338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7" name="Rounded Rectangle 26"/>
          <p:cNvSpPr/>
          <p:nvPr userDrawn="1"/>
        </p:nvSpPr>
        <p:spPr>
          <a:xfrm>
            <a:off x="-1443970" y="5849879"/>
            <a:ext cx="571907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7009285" y="12103200"/>
            <a:ext cx="5500800" cy="813600"/>
          </a:xfrm>
          <a:blipFill>
            <a:blip r:embed="rId5"/>
            <a:stretch>
              <a:fillRect/>
            </a:stretch>
          </a:blipFill>
        </p:spPr>
        <p:txBody>
          <a:bodyPr lIns="0" tIns="0"/>
          <a:lstStyle>
            <a:lvl1pPr algn="ctr">
              <a:defRPr sz="200" b="0">
                <a:solidFill>
                  <a:schemeClr val="bg1"/>
                </a:solidFill>
              </a:defRPr>
            </a:lvl1pPr>
            <a:lvl2pPr>
              <a:defRPr sz="29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da-DK" dirty="0" smtClean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220480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much text,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0" y="0"/>
            <a:ext cx="24384000" cy="13716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2177047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 smtClean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478368" y="361951"/>
            <a:ext cx="23435733" cy="12989006"/>
          </a:xfrm>
        </p:spPr>
        <p:txBody>
          <a:bodyPr/>
          <a:lstStyle>
            <a:lvl1pPr algn="ctr">
              <a:defRPr sz="3300"/>
            </a:lvl1pPr>
          </a:lstStyle>
          <a:p>
            <a:r>
              <a:rPr lang="da-DK" dirty="0" smtClean="0"/>
              <a:t>Select placeholder and insert picture</a:t>
            </a:r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9E56B3F-AC12-4CDD-8A7C-C811E14C6E81}" type="datetime5">
              <a:rPr lang="da-DK" smtClean="0">
                <a:solidFill>
                  <a:srgbClr val="FFFFFF"/>
                </a:solidFill>
              </a:rPr>
              <a:pPr/>
              <a:t>oktober 2018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80101F-5742-4645-B1C0-D6AFABF6C92F}" type="slidenum">
              <a:rPr lang="da-DK" smtClean="0">
                <a:solidFill>
                  <a:srgbClr val="FFFFFF"/>
                </a:solidFill>
              </a:rPr>
              <a:pPr/>
              <a:t>‹nr.›</a:t>
            </a:fld>
            <a:endParaRPr lang="da-DK" dirty="0">
              <a:solidFill>
                <a:srgbClr val="FFFFFF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871137" y="3041650"/>
            <a:ext cx="10320867" cy="5156200"/>
          </a:xfrm>
          <a:prstGeom prst="rect">
            <a:avLst/>
          </a:prstGeom>
          <a:solidFill>
            <a:schemeClr val="bg1">
              <a:alpha val="86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6"/>
          </p:nvPr>
        </p:nvSpPr>
        <p:spPr>
          <a:xfrm>
            <a:off x="1873781" y="2917826"/>
            <a:ext cx="20599819" cy="5793952"/>
          </a:xfrm>
          <a:solidFill>
            <a:srgbClr val="FFFFFF">
              <a:alpha val="85098"/>
            </a:srgbClr>
          </a:solidFill>
        </p:spPr>
        <p:txBody>
          <a:bodyPr wrap="square" lIns="899961" tIns="771395" rIns="899961" bIns="771395">
            <a:spAutoFit/>
          </a:bodyPr>
          <a:lstStyle>
            <a:lvl1pPr>
              <a:defRPr sz="4300"/>
            </a:lvl1pPr>
            <a:lvl2pPr algn="r">
              <a:spcBef>
                <a:spcPts val="2857"/>
              </a:spcBef>
              <a:defRPr sz="2900" b="1" cap="all" baseline="0"/>
            </a:lvl2pPr>
          </a:lstStyle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r>
              <a:rPr lang="da-DK" dirty="0" smtClean="0"/>
              <a:t> </a:t>
            </a:r>
            <a:r>
              <a:rPr lang="da-DK" dirty="0" err="1" smtClean="0"/>
              <a:t>styles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/>
          </a:p>
        </p:txBody>
      </p:sp>
      <p:sp>
        <p:nvSpPr>
          <p:cNvPr id="22" name="TextBox 17"/>
          <p:cNvSpPr txBox="1">
            <a:spLocks noChangeArrowheads="1"/>
          </p:cNvSpPr>
          <p:nvPr userDrawn="1"/>
        </p:nvSpPr>
        <p:spPr bwMode="auto">
          <a:xfrm>
            <a:off x="-4777520" y="2911203"/>
            <a:ext cx="4489653" cy="4711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Tekst i første niveau</a:t>
            </a:r>
            <a:b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Arial Bold 18 pkt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Brug forøg listeniveau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for at få NAVN-tekst</a:t>
            </a: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endParaRPr lang="da-DK" sz="2100" b="1" kern="1200" noProof="1" smtClean="0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Navnet i andet niveau</a:t>
            </a:r>
            <a:b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Store bogstaver Arial Bold 12 pkt</a:t>
            </a: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endParaRPr lang="da-DK" sz="2100" kern="1200" noProof="1" smtClean="0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endParaRPr lang="da-DK" sz="2100" kern="1200" noProof="1" smtClean="0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  <a:p>
            <a:pPr algn="r" defTabSz="914400" eaLnBrk="1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For at få venstrestillet tekst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  <a:cs typeface="Arial" charset="0"/>
              </a:rPr>
              <a:t>Brug formindsk listeniveau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  <a:cs typeface="Arial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12827" y="4154116"/>
            <a:ext cx="12192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ounded Rectangle 23"/>
          <p:cNvSpPr/>
          <p:nvPr userDrawn="1"/>
        </p:nvSpPr>
        <p:spPr>
          <a:xfrm>
            <a:off x="-903226" y="4154117"/>
            <a:ext cx="571907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pic>
        <p:nvPicPr>
          <p:cNvPr id="25" name="Picture 3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456267" y="5844731"/>
            <a:ext cx="1168400" cy="419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Rectangle 25"/>
          <p:cNvSpPr/>
          <p:nvPr userDrawn="1"/>
        </p:nvSpPr>
        <p:spPr>
          <a:xfrm>
            <a:off x="-872063" y="5844731"/>
            <a:ext cx="584200" cy="402338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7" name="Rounded Rectangle 26"/>
          <p:cNvSpPr/>
          <p:nvPr userDrawn="1"/>
        </p:nvSpPr>
        <p:spPr>
          <a:xfrm>
            <a:off x="-1443970" y="5849879"/>
            <a:ext cx="571907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7009285" y="12103200"/>
            <a:ext cx="5500800" cy="813600"/>
          </a:xfrm>
          <a:blipFill>
            <a:blip r:embed="rId5"/>
            <a:stretch>
              <a:fillRect/>
            </a:stretch>
          </a:blipFill>
        </p:spPr>
        <p:txBody>
          <a:bodyPr lIns="0" tIns="0"/>
          <a:lstStyle>
            <a:lvl1pPr algn="ctr">
              <a:defRPr sz="200" b="0">
                <a:solidFill>
                  <a:schemeClr val="bg1"/>
                </a:solidFill>
              </a:defRPr>
            </a:lvl1pPr>
            <a:lvl2pPr>
              <a:defRPr sz="29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da-DK" dirty="0" smtClean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285719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137" y="1076326"/>
            <a:ext cx="20586701" cy="1841500"/>
          </a:xfrm>
        </p:spPr>
        <p:txBody>
          <a:bodyPr/>
          <a:lstStyle/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title</a:t>
            </a:r>
            <a:r>
              <a:rPr lang="da-DK" dirty="0" smtClean="0"/>
              <a:t> </a:t>
            </a:r>
            <a:r>
              <a:rPr lang="da-DK" dirty="0" err="1" smtClean="0"/>
              <a:t>style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71137" y="2917826"/>
            <a:ext cx="9660467" cy="8886824"/>
          </a:xfrm>
        </p:spPr>
        <p:txBody>
          <a:bodyPr/>
          <a:lstStyle/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r>
              <a:rPr lang="da-DK" dirty="0" smtClean="0"/>
              <a:t> </a:t>
            </a:r>
            <a:r>
              <a:rPr lang="da-DK" dirty="0" err="1" smtClean="0"/>
              <a:t>styles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52400" y="2917826"/>
            <a:ext cx="9656235" cy="8886824"/>
          </a:xfrm>
        </p:spPr>
        <p:txBody>
          <a:bodyPr/>
          <a:lstStyle/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r>
              <a:rPr lang="da-DK" dirty="0" smtClean="0"/>
              <a:t> </a:t>
            </a:r>
            <a:r>
              <a:rPr lang="da-DK" dirty="0" err="1" smtClean="0"/>
              <a:t>styles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/>
          </a:p>
        </p:txBody>
      </p: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2172328" y="3022603"/>
            <a:ext cx="0" cy="878205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5" tIns="108852" rIns="217705" bIns="108852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FEE0-7DDF-4518-A704-9E0BAF3F7D87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>
                <a:solidFill>
                  <a:srgbClr val="000000"/>
                </a:solidFill>
              </a:rPr>
              <a:pPr/>
              <a:t>‹nr.›</a:t>
            </a:fld>
            <a:endParaRPr lang="da-DK" dirty="0">
              <a:solidFill>
                <a:srgbClr val="000000"/>
              </a:solidFill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35612" y="7970612"/>
            <a:ext cx="3539395" cy="143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ounded Rectangle 16"/>
          <p:cNvSpPr/>
          <p:nvPr userDrawn="1"/>
        </p:nvSpPr>
        <p:spPr>
          <a:xfrm>
            <a:off x="-1689592" y="7970615"/>
            <a:ext cx="1410789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>
            <a:off x="-3770058" y="8441388"/>
            <a:ext cx="1507059" cy="847128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19" name="TextBox 17"/>
          <p:cNvSpPr txBox="1">
            <a:spLocks noChangeArrowheads="1"/>
          </p:cNvSpPr>
          <p:nvPr userDrawn="1"/>
        </p:nvSpPr>
        <p:spPr bwMode="auto">
          <a:xfrm>
            <a:off x="-5664199" y="9450291"/>
            <a:ext cx="5376333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Skift til gul baggrund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1. Vælg ’Design’ i top menuen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2. Højre klik på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‘Blank gul’ 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3. Vælg ’Applicér på valgte dias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486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 and small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137" y="1076326"/>
            <a:ext cx="20586701" cy="1841500"/>
          </a:xfrm>
        </p:spPr>
        <p:txBody>
          <a:bodyPr/>
          <a:lstStyle/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title</a:t>
            </a:r>
            <a:r>
              <a:rPr lang="da-DK" dirty="0" smtClean="0"/>
              <a:t> </a:t>
            </a:r>
            <a:r>
              <a:rPr lang="da-DK" dirty="0" err="1" smtClean="0"/>
              <a:t>style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71137" y="2917826"/>
            <a:ext cx="9660467" cy="8886824"/>
          </a:xfrm>
        </p:spPr>
        <p:txBody>
          <a:bodyPr/>
          <a:lstStyle/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r>
              <a:rPr lang="da-DK" dirty="0" smtClean="0"/>
              <a:t> </a:t>
            </a:r>
            <a:r>
              <a:rPr lang="da-DK" dirty="0" err="1" smtClean="0"/>
              <a:t>styles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52400" y="2917826"/>
            <a:ext cx="9656235" cy="7142400"/>
          </a:xfrm>
        </p:spPr>
        <p:txBody>
          <a:bodyPr/>
          <a:lstStyle/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r>
              <a:rPr lang="da-DK" dirty="0" smtClean="0"/>
              <a:t> </a:t>
            </a:r>
            <a:r>
              <a:rPr lang="da-DK" dirty="0" err="1" smtClean="0"/>
              <a:t>styles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/>
          </a:p>
        </p:txBody>
      </p: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2172328" y="3022603"/>
            <a:ext cx="0" cy="878205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5" tIns="108852" rIns="217705" bIns="108852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EC902-FE27-4054-8AF2-9AB84F5489D9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>
                <a:solidFill>
                  <a:srgbClr val="000000"/>
                </a:solidFill>
              </a:rPr>
              <a:pPr/>
              <a:t>‹nr.›</a:t>
            </a:fld>
            <a:endParaRPr lang="da-DK" dirty="0">
              <a:solidFill>
                <a:srgbClr val="000000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35612" y="7970612"/>
            <a:ext cx="3539395" cy="143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ounded Rectangle 13"/>
          <p:cNvSpPr/>
          <p:nvPr userDrawn="1"/>
        </p:nvSpPr>
        <p:spPr>
          <a:xfrm>
            <a:off x="-1689592" y="7970615"/>
            <a:ext cx="1410789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-3770058" y="8441388"/>
            <a:ext cx="1507059" cy="847128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0" name="TextBox 17"/>
          <p:cNvSpPr txBox="1">
            <a:spLocks noChangeArrowheads="1"/>
          </p:cNvSpPr>
          <p:nvPr userDrawn="1"/>
        </p:nvSpPr>
        <p:spPr bwMode="auto">
          <a:xfrm>
            <a:off x="-5664199" y="9450291"/>
            <a:ext cx="5376333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Skift til gul baggrund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1. Vælg ’Design’ i top menuen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2. Højre klik på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‘Blank gul’ 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3. Vælg ’Applicér på valgte dias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720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137" y="1076326"/>
            <a:ext cx="20586701" cy="1841500"/>
          </a:xfrm>
        </p:spPr>
        <p:txBody>
          <a:bodyPr/>
          <a:lstStyle/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title</a:t>
            </a:r>
            <a:r>
              <a:rPr lang="da-DK" dirty="0" smtClean="0"/>
              <a:t> </a:t>
            </a:r>
            <a:r>
              <a:rPr lang="da-DK" dirty="0" err="1" smtClean="0"/>
              <a:t>style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71137" y="2917826"/>
            <a:ext cx="9660467" cy="8886824"/>
          </a:xfrm>
        </p:spPr>
        <p:txBody>
          <a:bodyPr/>
          <a:lstStyle/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r>
              <a:rPr lang="da-DK" dirty="0" smtClean="0"/>
              <a:t> </a:t>
            </a:r>
            <a:r>
              <a:rPr lang="da-DK" dirty="0" err="1" smtClean="0"/>
              <a:t>styles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52400" y="2917826"/>
            <a:ext cx="9656235" cy="8886824"/>
          </a:xfrm>
        </p:spPr>
        <p:txBody>
          <a:bodyPr/>
          <a:lstStyle/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r>
              <a:rPr lang="da-DK" dirty="0" smtClean="0"/>
              <a:t> </a:t>
            </a:r>
            <a:r>
              <a:rPr lang="da-DK" dirty="0" err="1" smtClean="0"/>
              <a:t>styles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/>
          </a:p>
        </p:txBody>
      </p: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2172328" y="3022603"/>
            <a:ext cx="0" cy="878205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5" tIns="108852" rIns="217705" bIns="108852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4669-666E-45FB-8F2C-BB0874B026D4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>
                <a:solidFill>
                  <a:srgbClr val="000000"/>
                </a:solidFill>
              </a:rPr>
              <a:pPr/>
              <a:t>‹nr.›</a:t>
            </a:fld>
            <a:endParaRPr lang="da-DK" dirty="0">
              <a:solidFill>
                <a:srgbClr val="000000"/>
              </a:solidFill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35612" y="7970612"/>
            <a:ext cx="3539395" cy="143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ounded Rectangle 16"/>
          <p:cNvSpPr/>
          <p:nvPr userDrawn="1"/>
        </p:nvSpPr>
        <p:spPr>
          <a:xfrm>
            <a:off x="-1689592" y="7970615"/>
            <a:ext cx="1410789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18" name="Rounded Rectangle 17"/>
          <p:cNvSpPr/>
          <p:nvPr userDrawn="1"/>
        </p:nvSpPr>
        <p:spPr>
          <a:xfrm>
            <a:off x="-3770058" y="8441388"/>
            <a:ext cx="1507059" cy="847128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19" name="TextBox 17"/>
          <p:cNvSpPr txBox="1">
            <a:spLocks noChangeArrowheads="1"/>
          </p:cNvSpPr>
          <p:nvPr userDrawn="1"/>
        </p:nvSpPr>
        <p:spPr bwMode="auto">
          <a:xfrm>
            <a:off x="-5664199" y="9450291"/>
            <a:ext cx="5376333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Skift til gul baggrund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1. Vælg ’Design’ i top menuen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2. Højre klik på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‘Blank gul’ 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3. Vælg ’Applicér på valgte dias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506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small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137" y="1076326"/>
            <a:ext cx="20586701" cy="1841500"/>
          </a:xfrm>
        </p:spPr>
        <p:txBody>
          <a:bodyPr/>
          <a:lstStyle/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title</a:t>
            </a:r>
            <a:r>
              <a:rPr lang="da-DK" dirty="0" smtClean="0"/>
              <a:t> </a:t>
            </a:r>
            <a:r>
              <a:rPr lang="da-DK" dirty="0" err="1" smtClean="0"/>
              <a:t>style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71137" y="2917826"/>
            <a:ext cx="9660467" cy="7142400"/>
          </a:xfrm>
        </p:spPr>
        <p:txBody>
          <a:bodyPr/>
          <a:lstStyle/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r>
              <a:rPr lang="da-DK" dirty="0" smtClean="0"/>
              <a:t> </a:t>
            </a:r>
            <a:r>
              <a:rPr lang="da-DK" dirty="0" err="1" smtClean="0"/>
              <a:t>styles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52400" y="2917826"/>
            <a:ext cx="9656235" cy="8886824"/>
          </a:xfrm>
        </p:spPr>
        <p:txBody>
          <a:bodyPr/>
          <a:lstStyle/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r>
              <a:rPr lang="da-DK" dirty="0" smtClean="0"/>
              <a:t> </a:t>
            </a:r>
            <a:r>
              <a:rPr lang="da-DK" dirty="0" err="1" smtClean="0"/>
              <a:t>styles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/>
          </a:p>
        </p:txBody>
      </p: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2172328" y="3022603"/>
            <a:ext cx="0" cy="878205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5" tIns="108852" rIns="217705" bIns="108852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3A75-1865-4502-A442-BC6AFDA88C17}" type="datetime5">
              <a:rPr lang="da-DK" smtClean="0"/>
              <a:pPr/>
              <a:t>oktober 2018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0101F-5742-4645-B1C0-D6AFABF6C92F}" type="slidenum">
              <a:rPr lang="da-DK" smtClean="0">
                <a:solidFill>
                  <a:srgbClr val="000000"/>
                </a:solidFill>
              </a:rPr>
              <a:pPr/>
              <a:t>‹nr.›</a:t>
            </a:fld>
            <a:endParaRPr lang="da-DK" dirty="0">
              <a:solidFill>
                <a:srgbClr val="000000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35612" y="7970612"/>
            <a:ext cx="3539395" cy="143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ounded Rectangle 20"/>
          <p:cNvSpPr/>
          <p:nvPr userDrawn="1"/>
        </p:nvSpPr>
        <p:spPr>
          <a:xfrm>
            <a:off x="-1689592" y="7970615"/>
            <a:ext cx="1410789" cy="413950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2" name="Rounded Rectangle 21"/>
          <p:cNvSpPr/>
          <p:nvPr userDrawn="1"/>
        </p:nvSpPr>
        <p:spPr>
          <a:xfrm>
            <a:off x="-3770058" y="8441388"/>
            <a:ext cx="1507059" cy="847128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5700" kern="1200" dirty="0">
              <a:solidFill>
                <a:srgbClr val="FFFFFF"/>
              </a:solidFill>
            </a:endParaRPr>
          </a:p>
        </p:txBody>
      </p:sp>
      <p:sp>
        <p:nvSpPr>
          <p:cNvPr id="23" name="TextBox 17"/>
          <p:cNvSpPr txBox="1">
            <a:spLocks noChangeArrowheads="1"/>
          </p:cNvSpPr>
          <p:nvPr userDrawn="1"/>
        </p:nvSpPr>
        <p:spPr bwMode="auto">
          <a:xfrm>
            <a:off x="-5664199" y="9450291"/>
            <a:ext cx="5376333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Skift til gul baggrund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1. Vælg ’Design’ i top menuen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2. Højre klik på </a:t>
            </a:r>
            <a:b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</a:b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‘Blank gul’ 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kern="1200" noProof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3. Vælg ’Applicér på valgte dias</a:t>
            </a:r>
            <a:endParaRPr lang="da-DK" sz="2100" kern="1200" noProof="1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845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Kun titel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Rectangle 5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F9F8E0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11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120" name="Titeltekst"/>
          <p:cNvSpPr>
            <a:spLocks noGrp="1"/>
          </p:cNvSpPr>
          <p:nvPr>
            <p:ph type="title"/>
          </p:nvPr>
        </p:nvSpPr>
        <p:spPr>
          <a:xfrm>
            <a:off x="4451350" y="1076325"/>
            <a:ext cx="15478127" cy="1841501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121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pic>
        <p:nvPicPr>
          <p:cNvPr id="122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1287" y="7970611"/>
            <a:ext cx="2654547" cy="1432853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Rounded Rectangle 18"/>
          <p:cNvSpPr/>
          <p:nvPr/>
        </p:nvSpPr>
        <p:spPr>
          <a:xfrm>
            <a:off x="1780806" y="7970611"/>
            <a:ext cx="1058093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4" name="Rounded Rectangle 19"/>
          <p:cNvSpPr/>
          <p:nvPr/>
        </p:nvSpPr>
        <p:spPr>
          <a:xfrm>
            <a:off x="1308331" y="8441387"/>
            <a:ext cx="1130295" cy="847129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5" name="TextBox 17"/>
          <p:cNvSpPr/>
          <p:nvPr/>
        </p:nvSpPr>
        <p:spPr>
          <a:xfrm>
            <a:off x="-1200150" y="9450288"/>
            <a:ext cx="4032250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Skift til blå baggrund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1. Vælg ’Design’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2. Højre klik på </a:t>
            </a:r>
            <a:br/>
            <a:r>
              <a:t>‘Blank blå’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3. Vælg ’Applicér på valgte dias</a:t>
            </a:r>
          </a:p>
        </p:txBody>
      </p:sp>
    </p:spTree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871133" y="34880731"/>
            <a:ext cx="5689600" cy="288926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93559D9E-918A-4406-93F5-44146CF5D431}" type="datetime5">
              <a:rPr lang="da-DK" smtClean="0">
                <a:solidFill>
                  <a:srgbClr val="FFFFFF">
                    <a:lumMod val="75000"/>
                  </a:srgbClr>
                </a:solidFill>
              </a:rPr>
              <a:pPr/>
              <a:t>oktober 2018</a:t>
            </a:fld>
            <a:endParaRPr lang="da-DK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43204" y="34149032"/>
            <a:ext cx="10117667" cy="709552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da-DK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873782" y="34155382"/>
            <a:ext cx="746053" cy="3429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1E80101F-5742-4645-B1C0-D6AFABF6C92F}" type="slidenum">
              <a:rPr lang="da-DK" smtClean="0">
                <a:solidFill>
                  <a:srgbClr val="FFFFFF">
                    <a:lumMod val="75000"/>
                  </a:srgbClr>
                </a:solidFill>
              </a:rPr>
              <a:pPr/>
              <a:t>‹nr.›</a:t>
            </a:fld>
            <a:endParaRPr lang="da-DK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3679" y="0"/>
            <a:ext cx="24380323" cy="13716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2177047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 smtClean="0"/>
          </a:p>
        </p:txBody>
      </p:sp>
    </p:spTree>
    <p:extLst>
      <p:ext uri="{BB962C8B-B14F-4D97-AF65-F5344CB8AC3E}">
        <p14:creationId xmlns:p14="http://schemas.microsoft.com/office/powerpoint/2010/main" val="520165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om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ectangle 5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F9F8E0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133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135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pic>
        <p:nvPicPr>
          <p:cNvPr id="136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1287" y="7970611"/>
            <a:ext cx="2654547" cy="1432853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Rounded Rectangle 20"/>
          <p:cNvSpPr/>
          <p:nvPr/>
        </p:nvSpPr>
        <p:spPr>
          <a:xfrm>
            <a:off x="1780806" y="7970611"/>
            <a:ext cx="1058093" cy="413951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8" name="Rounded Rectangle 21"/>
          <p:cNvSpPr/>
          <p:nvPr/>
        </p:nvSpPr>
        <p:spPr>
          <a:xfrm>
            <a:off x="1308331" y="8441387"/>
            <a:ext cx="1130295" cy="847129"/>
          </a:xfrm>
          <a:prstGeom prst="roundRect">
            <a:avLst>
              <a:gd name="adj" fmla="val 16667"/>
            </a:avLst>
          </a:prstGeom>
          <a:ln w="25400">
            <a:solidFill>
              <a:srgbClr val="C00000"/>
            </a:solidFill>
          </a:ln>
        </p:spPr>
        <p:txBody>
          <a:bodyPr lIns="93599" tIns="93599" rIns="93599" bIns="93599" anchor="ctr"/>
          <a:lstStyle/>
          <a:p>
            <a:pPr algn="r">
              <a:defRPr sz="4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9" name="TextBox 17"/>
          <p:cNvSpPr/>
          <p:nvPr/>
        </p:nvSpPr>
        <p:spPr>
          <a:xfrm>
            <a:off x="-1200150" y="9450288"/>
            <a:ext cx="4032250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Skift til blå baggrund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1. Vælg ’Design’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2. Højre klik på </a:t>
            </a:r>
            <a:br/>
            <a:r>
              <a:t>‘Blank blå’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>
                <a:solidFill>
                  <a:srgbClr val="595959"/>
                </a:solidFill>
              </a:defRPr>
            </a:pPr>
            <a:r>
              <a:t>3. Vælg ’Applicér på valgte dias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ark Pictur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51"/>
          <p:cNvSpPr/>
          <p:nvPr/>
        </p:nvSpPr>
        <p:spPr>
          <a:xfrm>
            <a:off x="3406775" y="361950"/>
            <a:ext cx="17576801" cy="12992100"/>
          </a:xfrm>
          <a:prstGeom prst="rect">
            <a:avLst/>
          </a:prstGeom>
          <a:solidFill>
            <a:srgbClr val="F9F8E0"/>
          </a:solidFill>
          <a:ln w="12700">
            <a:miter lim="400000"/>
          </a:ln>
        </p:spPr>
        <p:txBody>
          <a:bodyPr lIns="93599" tIns="93599" rIns="93599" bIns="93599" anchor="ctr"/>
          <a:lstStyle/>
          <a:p>
            <a:endParaRPr/>
          </a:p>
        </p:txBody>
      </p:sp>
      <p:pic>
        <p:nvPicPr>
          <p:cNvPr id="147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98535" y="12105730"/>
            <a:ext cx="4140571" cy="81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TextBox 17"/>
          <p:cNvSpPr/>
          <p:nvPr/>
        </p:nvSpPr>
        <p:spPr>
          <a:xfrm>
            <a:off x="-1692277" y="12025734"/>
            <a:ext cx="4562477" cy="132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Indsæt tekst i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1. </a:t>
            </a:r>
            <a:r>
              <a:rPr b="0"/>
              <a:t>Vælg </a:t>
            </a:r>
            <a:r>
              <a:t>Indsæt</a:t>
            </a:r>
            <a:r>
              <a:rPr b="0"/>
              <a:t> i top menuen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2. </a:t>
            </a:r>
            <a:r>
              <a:rPr b="0"/>
              <a:t>Vælg </a:t>
            </a:r>
            <a:r>
              <a:t>Sidehoved og Sidefod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3. </a:t>
            </a:r>
            <a:r>
              <a:rPr b="0"/>
              <a:t>Skriv titel på præsentation ind i tekstfeltet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defRPr sz="1800" b="1">
                <a:solidFill>
                  <a:srgbClr val="595959"/>
                </a:solidFill>
              </a:defRPr>
            </a:pPr>
            <a:r>
              <a:t>4. </a:t>
            </a:r>
            <a:r>
              <a:rPr b="0"/>
              <a:t>Tryk </a:t>
            </a:r>
            <a:r>
              <a:t>Anvend på alle</a:t>
            </a:r>
          </a:p>
        </p:txBody>
      </p:sp>
      <p:sp>
        <p:nvSpPr>
          <p:cNvPr id="149" name="Rectangle 9"/>
          <p:cNvSpPr/>
          <p:nvPr/>
        </p:nvSpPr>
        <p:spPr>
          <a:xfrm>
            <a:off x="3048000" y="0"/>
            <a:ext cx="18288000" cy="13716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93599" tIns="93599" rIns="93599" bIns="93599"/>
          <a:lstStyle/>
          <a:p>
            <a:endParaRPr/>
          </a:p>
        </p:txBody>
      </p:sp>
      <p:sp>
        <p:nvSpPr>
          <p:cNvPr id="150" name="Picture Placeholder 6"/>
          <p:cNvSpPr>
            <a:spLocks noGrp="1"/>
          </p:cNvSpPr>
          <p:nvPr>
            <p:ph type="pic" idx="13"/>
          </p:nvPr>
        </p:nvSpPr>
        <p:spPr>
          <a:xfrm>
            <a:off x="3406775" y="361947"/>
            <a:ext cx="17576801" cy="1298900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1" name="Brødtekst, niveau et…"/>
          <p:cNvSpPr>
            <a:spLocks noGrp="1"/>
          </p:cNvSpPr>
          <p:nvPr>
            <p:ph type="body" sz="quarter" idx="1"/>
          </p:nvPr>
        </p:nvSpPr>
        <p:spPr>
          <a:xfrm>
            <a:off x="15804963" y="12103199"/>
            <a:ext cx="4125602" cy="81360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lvl1pPr>
            <a:lvl2pPr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lvl2pPr>
            <a:lvl3pPr marL="47889" indent="-44714"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lvl3pPr>
            <a:lvl4pPr marL="334240" indent="-61190"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lvl4pPr>
            <a:lvl5pPr marL="676909" indent="-59372"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lvl5pPr>
          </a:lstStyle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152" name="Lysbillednummer"/>
          <p:cNvSpPr>
            <a:spLocks noGrp="1"/>
          </p:cNvSpPr>
          <p:nvPr>
            <p:ph type="sldNum" sz="quarter" idx="2"/>
          </p:nvPr>
        </p:nvSpPr>
        <p:spPr>
          <a:xfrm>
            <a:off x="4453336" y="12647754"/>
            <a:ext cx="559541" cy="321060"/>
          </a:xfrm>
          <a:prstGeom prst="rect">
            <a:avLst/>
          </a:prstGeom>
          <a:blipFill>
            <a:blip r:embed="rId4"/>
          </a:blip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153" name="Titeltekst"/>
          <p:cNvSpPr>
            <a:spLocks noGrp="1"/>
          </p:cNvSpPr>
          <p:nvPr>
            <p:ph type="title"/>
          </p:nvPr>
        </p:nvSpPr>
        <p:spPr>
          <a:xfrm>
            <a:off x="4451350" y="1076325"/>
            <a:ext cx="15478127" cy="18415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Titeltekst</a:t>
            </a:r>
          </a:p>
        </p:txBody>
      </p:sp>
      <p:sp>
        <p:nvSpPr>
          <p:cNvPr id="154" name="TextBox 17"/>
          <p:cNvSpPr/>
          <p:nvPr/>
        </p:nvSpPr>
        <p:spPr>
          <a:xfrm>
            <a:off x="-535140" y="1076325"/>
            <a:ext cx="3367239" cy="546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ts val="1100"/>
              </a:spcBef>
              <a:defRPr sz="1800" b="1">
                <a:solidFill>
                  <a:srgbClr val="595959"/>
                </a:solidFill>
              </a:defRPr>
            </a:pPr>
            <a:r>
              <a:t>Fjern tekst boks</a:t>
            </a:r>
            <a:br/>
            <a:r>
              <a:rPr b="0"/>
              <a:t>hvis ingen tekst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image" Target="../media/image2.gi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37.xml"/><Relationship Id="rId21" Type="http://schemas.openxmlformats.org/officeDocument/2006/relationships/image" Target="../media/image9.emf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20" Type="http://schemas.openxmlformats.org/officeDocument/2006/relationships/image" Target="../media/image2.gif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18" Type="http://schemas.openxmlformats.org/officeDocument/2006/relationships/slideLayout" Target="../slideLayouts/slideLayout70.xml"/><Relationship Id="rId3" Type="http://schemas.openxmlformats.org/officeDocument/2006/relationships/slideLayout" Target="../slideLayouts/slideLayout55.xml"/><Relationship Id="rId21" Type="http://schemas.openxmlformats.org/officeDocument/2006/relationships/image" Target="../media/image9.emf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17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4.xml"/><Relationship Id="rId16" Type="http://schemas.openxmlformats.org/officeDocument/2006/relationships/slideLayout" Target="../slideLayouts/slideLayout68.xml"/><Relationship Id="rId20" Type="http://schemas.openxmlformats.org/officeDocument/2006/relationships/image" Target="../media/image2.gif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62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8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2"/>
          <p:cNvPicPr>
            <a:picLocks noChangeAspect="1"/>
          </p:cNvPicPr>
          <p:nvPr/>
        </p:nvPicPr>
        <p:blipFill>
          <a:blip r:embed="rId36">
            <a:extLst/>
          </a:blip>
          <a:stretch>
            <a:fillRect/>
          </a:stretch>
        </p:blipFill>
        <p:spPr>
          <a:xfrm>
            <a:off x="21031992" y="12841350"/>
            <a:ext cx="3067589" cy="602765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eltekst"/>
          <p:cNvSpPr>
            <a:spLocks noGrp="1"/>
          </p:cNvSpPr>
          <p:nvPr>
            <p:ph type="title"/>
          </p:nvPr>
        </p:nvSpPr>
        <p:spPr>
          <a:xfrm>
            <a:off x="2219692" y="437180"/>
            <a:ext cx="20167110" cy="184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Titeltekst</a:t>
            </a:r>
          </a:p>
        </p:txBody>
      </p:sp>
      <p:sp>
        <p:nvSpPr>
          <p:cNvPr id="4" name="Brødtekst, niveau et…"/>
          <p:cNvSpPr>
            <a:spLocks noGrp="1"/>
          </p:cNvSpPr>
          <p:nvPr>
            <p:ph type="body" idx="1"/>
          </p:nvPr>
        </p:nvSpPr>
        <p:spPr>
          <a:xfrm>
            <a:off x="2218106" y="2917825"/>
            <a:ext cx="20167109" cy="8886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5" name="Lysbillednummer"/>
          <p:cNvSpPr>
            <a:spLocks noGrp="1"/>
          </p:cNvSpPr>
          <p:nvPr>
            <p:ph type="sldNum" sz="quarter" idx="2"/>
          </p:nvPr>
        </p:nvSpPr>
        <p:spPr>
          <a:xfrm>
            <a:off x="329039" y="13093950"/>
            <a:ext cx="559541" cy="321060"/>
          </a:xfrm>
          <a:prstGeom prst="rect">
            <a:avLst/>
          </a:prstGeom>
          <a:blipFill>
            <a:blip r:embed="rId37"/>
            <a:stretch>
              <a:fillRect/>
            </a:stretch>
          </a:blipFill>
          <a:ln w="12700">
            <a:miter lim="400000"/>
          </a:ln>
        </p:spPr>
        <p:txBody>
          <a:bodyPr lIns="0" tIns="0" rIns="0" bIns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2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9" r:id="rId19"/>
    <p:sldLayoutId id="2147483670" r:id="rId20"/>
    <p:sldLayoutId id="2147483671" r:id="rId21"/>
    <p:sldLayoutId id="2147483672" r:id="rId22"/>
    <p:sldLayoutId id="2147483673" r:id="rId23"/>
    <p:sldLayoutId id="2147483674" r:id="rId24"/>
    <p:sldLayoutId id="2147483675" r:id="rId25"/>
    <p:sldLayoutId id="2147483676" r:id="rId26"/>
    <p:sldLayoutId id="2147483677" r:id="rId27"/>
    <p:sldLayoutId id="2147483678" r:id="rId28"/>
    <p:sldLayoutId id="2147483679" r:id="rId29"/>
    <p:sldLayoutId id="2147483680" r:id="rId30"/>
    <p:sldLayoutId id="2147483681" r:id="rId31"/>
    <p:sldLayoutId id="2147483682" r:id="rId32"/>
    <p:sldLayoutId id="2147483683" r:id="rId33"/>
    <p:sldLayoutId id="2147483684" r:id="rId34"/>
  </p:sldLayoutIdLst>
  <p:transition spd="med"/>
  <p:txStyles>
    <p:titleStyle>
      <a:lvl1pPr marL="0" marR="0" indent="0" algn="l" defTabSz="1828800" rtl="0" latinLnBrk="0">
        <a:lnSpc>
          <a:spcPct val="96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all" spc="0" baseline="0">
          <a:ln>
            <a:noFill/>
          </a:ln>
          <a:solidFill>
            <a:srgbClr val="031D5C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1828800" rtl="0" latinLnBrk="0">
        <a:lnSpc>
          <a:spcPct val="96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all" spc="0" baseline="0">
          <a:ln>
            <a:noFill/>
          </a:ln>
          <a:solidFill>
            <a:srgbClr val="031D5C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1828800" rtl="0" latinLnBrk="0">
        <a:lnSpc>
          <a:spcPct val="96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all" spc="0" baseline="0">
          <a:ln>
            <a:noFill/>
          </a:ln>
          <a:solidFill>
            <a:srgbClr val="031D5C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1828800" rtl="0" latinLnBrk="0">
        <a:lnSpc>
          <a:spcPct val="96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all" spc="0" baseline="0">
          <a:ln>
            <a:noFill/>
          </a:ln>
          <a:solidFill>
            <a:srgbClr val="031D5C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1828800" rtl="0" latinLnBrk="0">
        <a:lnSpc>
          <a:spcPct val="96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all" spc="0" baseline="0">
          <a:ln>
            <a:noFill/>
          </a:ln>
          <a:solidFill>
            <a:srgbClr val="031D5C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457200" algn="l" defTabSz="1828800" rtl="0" latinLnBrk="0">
        <a:lnSpc>
          <a:spcPct val="96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all" spc="0" baseline="0">
          <a:ln>
            <a:noFill/>
          </a:ln>
          <a:solidFill>
            <a:srgbClr val="031D5C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914400" algn="l" defTabSz="1828800" rtl="0" latinLnBrk="0">
        <a:lnSpc>
          <a:spcPct val="96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all" spc="0" baseline="0">
          <a:ln>
            <a:noFill/>
          </a:ln>
          <a:solidFill>
            <a:srgbClr val="031D5C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1371600" algn="l" defTabSz="1828800" rtl="0" latinLnBrk="0">
        <a:lnSpc>
          <a:spcPct val="96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all" spc="0" baseline="0">
          <a:ln>
            <a:noFill/>
          </a:ln>
          <a:solidFill>
            <a:srgbClr val="031D5C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1828800" algn="l" defTabSz="1828800" rtl="0" latinLnBrk="0">
        <a:lnSpc>
          <a:spcPct val="96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all" spc="0" baseline="0">
          <a:ln>
            <a:noFill/>
          </a:ln>
          <a:solidFill>
            <a:srgbClr val="031D5C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0" marR="0" indent="0" algn="l" defTabSz="1828800" rtl="0" latinLnBrk="0">
        <a:lnSpc>
          <a:spcPct val="108000"/>
        </a:lnSpc>
        <a:spcBef>
          <a:spcPts val="2200"/>
        </a:spcBef>
        <a:spcAft>
          <a:spcPts val="0"/>
        </a:spcAft>
        <a:buClrTx/>
        <a:buSzTx/>
        <a:buFontTx/>
        <a:buNone/>
        <a:tabLst/>
        <a:defRPr sz="3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1587" algn="l" defTabSz="1828800" rtl="0" latinLnBrk="0">
        <a:lnSpc>
          <a:spcPct val="108000"/>
        </a:lnSpc>
        <a:spcBef>
          <a:spcPts val="2200"/>
        </a:spcBef>
        <a:spcAft>
          <a:spcPts val="0"/>
        </a:spcAft>
        <a:buClrTx/>
        <a:buSzTx/>
        <a:buFontTx/>
        <a:buNone/>
        <a:tabLst/>
        <a:defRPr sz="3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539751" marR="0" indent="-536576" algn="l" defTabSz="1828800" rtl="0" latinLnBrk="0">
        <a:lnSpc>
          <a:spcPct val="108000"/>
        </a:lnSpc>
        <a:spcBef>
          <a:spcPts val="2200"/>
        </a:spcBef>
        <a:spcAft>
          <a:spcPts val="0"/>
        </a:spcAft>
        <a:buClrTx/>
        <a:buSzPct val="95000"/>
        <a:buFontTx/>
        <a:buChar char="●"/>
        <a:tabLst/>
        <a:defRPr sz="3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1035896" marR="0" indent="-762846" algn="l" defTabSz="1828800" rtl="0" latinLnBrk="0">
        <a:lnSpc>
          <a:spcPct val="108000"/>
        </a:lnSpc>
        <a:spcBef>
          <a:spcPts val="2200"/>
        </a:spcBef>
        <a:spcAft>
          <a:spcPts val="0"/>
        </a:spcAft>
        <a:buClrTx/>
        <a:buSzPct val="100000"/>
        <a:buFontTx/>
        <a:buChar char="–"/>
        <a:tabLst/>
        <a:defRPr sz="3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1393947" marR="0" indent="-776410" algn="l" defTabSz="1828800" rtl="0" latinLnBrk="0">
        <a:lnSpc>
          <a:spcPct val="108000"/>
        </a:lnSpc>
        <a:spcBef>
          <a:spcPts val="2200"/>
        </a:spcBef>
        <a:spcAft>
          <a:spcPts val="0"/>
        </a:spcAft>
        <a:buClrTx/>
        <a:buSzPct val="100000"/>
        <a:buFontTx/>
        <a:buChar char="–"/>
        <a:tabLst/>
        <a:defRPr sz="3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1851147" marR="0" indent="-776410" algn="l" defTabSz="1828800" rtl="0" latinLnBrk="0">
        <a:lnSpc>
          <a:spcPct val="108000"/>
        </a:lnSpc>
        <a:spcBef>
          <a:spcPts val="2200"/>
        </a:spcBef>
        <a:spcAft>
          <a:spcPts val="0"/>
        </a:spcAft>
        <a:buClrTx/>
        <a:buSzPct val="100000"/>
        <a:buFontTx/>
        <a:buChar char="–"/>
        <a:tabLst/>
        <a:defRPr sz="3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2308347" marR="0" indent="-776410" algn="l" defTabSz="1828800" rtl="0" latinLnBrk="0">
        <a:lnSpc>
          <a:spcPct val="108000"/>
        </a:lnSpc>
        <a:spcBef>
          <a:spcPts val="2200"/>
        </a:spcBef>
        <a:spcAft>
          <a:spcPts val="0"/>
        </a:spcAft>
        <a:buClrTx/>
        <a:buSzPct val="100000"/>
        <a:buFontTx/>
        <a:buChar char="–"/>
        <a:tabLst/>
        <a:defRPr sz="3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2765548" marR="0" indent="-776411" algn="l" defTabSz="1828800" rtl="0" latinLnBrk="0">
        <a:lnSpc>
          <a:spcPct val="108000"/>
        </a:lnSpc>
        <a:spcBef>
          <a:spcPts val="2200"/>
        </a:spcBef>
        <a:spcAft>
          <a:spcPts val="0"/>
        </a:spcAft>
        <a:buClrTx/>
        <a:buSzPct val="100000"/>
        <a:buFontTx/>
        <a:buChar char="–"/>
        <a:tabLst/>
        <a:defRPr sz="3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3222748" marR="0" indent="-776411" algn="l" defTabSz="1828800" rtl="0" latinLnBrk="0">
        <a:lnSpc>
          <a:spcPct val="108000"/>
        </a:lnSpc>
        <a:spcBef>
          <a:spcPts val="2200"/>
        </a:spcBef>
        <a:spcAft>
          <a:spcPts val="0"/>
        </a:spcAft>
        <a:buClrTx/>
        <a:buSzPct val="100000"/>
        <a:buFontTx/>
        <a:buChar char="–"/>
        <a:tabLst/>
        <a:defRPr sz="3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Rectangle 51"/>
          <p:cNvSpPr>
            <a:spLocks noChangeArrowheads="1"/>
          </p:cNvSpPr>
          <p:nvPr/>
        </p:nvSpPr>
        <p:spPr bwMode="auto">
          <a:xfrm>
            <a:off x="478368" y="361950"/>
            <a:ext cx="23435733" cy="12992100"/>
          </a:xfrm>
          <a:prstGeom prst="rect">
            <a:avLst/>
          </a:prstGeom>
          <a:solidFill>
            <a:srgbClr val="F9F8E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71135" y="1076326"/>
            <a:ext cx="20637501" cy="184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i master</a:t>
            </a:r>
            <a:endParaRPr lang="da-DK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71135" y="2917826"/>
            <a:ext cx="20637501" cy="888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71133" y="13373101"/>
            <a:ext cx="5689600" cy="28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900">
                <a:solidFill>
                  <a:srgbClr val="FFFFFF"/>
                </a:solidFill>
              </a:defRPr>
            </a:lvl1pPr>
          </a:lstStyle>
          <a:p>
            <a:pPr defTabSz="914400" fontAlgn="base" hangingPunct="1">
              <a:spcAft>
                <a:spcPct val="0"/>
              </a:spcAft>
            </a:pPr>
            <a:fld id="{10A2CDCD-A9D1-4908-9F32-77F1374818B2}" type="datetime5">
              <a:rPr lang="da-DK" kern="1200" smtClean="0"/>
              <a:pPr defTabSz="914400" fontAlgn="base" hangingPunct="1">
                <a:spcAft>
                  <a:spcPct val="0"/>
                </a:spcAft>
              </a:pPr>
              <a:t>oktober 2018</a:t>
            </a:fld>
            <a:endParaRPr lang="da-DK" kern="1200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1" y="12641404"/>
            <a:ext cx="10117667" cy="709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2600"/>
            </a:lvl1pPr>
          </a:lstStyle>
          <a:p>
            <a:pPr defTabSz="914400" fontAlgn="base" hangingPunct="1">
              <a:spcAft>
                <a:spcPct val="0"/>
              </a:spcAft>
            </a:pPr>
            <a:endParaRPr lang="da-DK" kern="12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73782" y="12647754"/>
            <a:ext cx="746053" cy="342900"/>
          </a:xfrm>
          <a:prstGeom prst="rect">
            <a:avLst/>
          </a:prstGeom>
          <a:blipFill>
            <a:blip r:embed="rId20"/>
            <a:stretch>
              <a:fillRect/>
            </a:stretch>
          </a:blipFill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2600"/>
            </a:lvl1pPr>
          </a:lstStyle>
          <a:p>
            <a:pPr defTabSz="914400" fontAlgn="base" hangingPunct="1">
              <a:spcAft>
                <a:spcPct val="0"/>
              </a:spcAft>
            </a:pPr>
            <a:fld id="{1E80101F-5742-4645-B1C0-D6AFABF6C92F}" type="slidenum">
              <a:rPr lang="da-DK" kern="1200" smtClean="0"/>
              <a:pPr defTabSz="914400" fontAlgn="base" hangingPunct="1">
                <a:spcAft>
                  <a:spcPct val="0"/>
                </a:spcAft>
              </a:pPr>
              <a:t>‹nr.›</a:t>
            </a:fld>
            <a:endParaRPr lang="da-DK" kern="1200" dirty="0"/>
          </a:p>
        </p:txBody>
      </p:sp>
      <p:pic>
        <p:nvPicPr>
          <p:cNvPr id="11" name="Picture 2" descr="U:\Moderniseringsstyrelsen\Jobs\3589_Koncernfaelles skabelonloesning i FM styrelser\Received\Work\DIGST_Logo.emf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0716" y="12105730"/>
            <a:ext cx="5520760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17"/>
          <p:cNvSpPr txBox="1">
            <a:spLocks noChangeArrowheads="1"/>
          </p:cNvSpPr>
          <p:nvPr/>
        </p:nvSpPr>
        <p:spPr bwMode="auto">
          <a:xfrm>
            <a:off x="-6320368" y="12025735"/>
            <a:ext cx="6083301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Indsæt tekst i sidefod</a:t>
            </a:r>
            <a:endParaRPr lang="da-DK" sz="2100" b="1" kern="1200" dirty="0">
              <a:solidFill>
                <a:srgbClr val="000000">
                  <a:lumMod val="65000"/>
                  <a:lumOff val="35000"/>
                </a:srgbClr>
              </a:solidFill>
            </a:endParaRP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1. </a:t>
            </a:r>
            <a:r>
              <a:rPr lang="da-DK" sz="2100" kern="12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Vælg </a:t>
            </a:r>
            <a:r>
              <a:rPr lang="da-DK" sz="2100" b="1" kern="12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Indsæt</a:t>
            </a:r>
            <a:r>
              <a:rPr lang="da-DK" sz="2100" kern="12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 </a:t>
            </a:r>
            <a:r>
              <a:rPr lang="da-DK" sz="2100" kern="12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i </a:t>
            </a:r>
            <a:r>
              <a:rPr lang="da-DK" sz="2100" kern="12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top menuen</a:t>
            </a:r>
            <a:endParaRPr lang="da-DK" sz="2100" kern="1200" dirty="0">
              <a:solidFill>
                <a:srgbClr val="000000">
                  <a:lumMod val="65000"/>
                  <a:lumOff val="35000"/>
                </a:srgbClr>
              </a:solidFill>
            </a:endParaRP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2. </a:t>
            </a:r>
            <a:r>
              <a:rPr lang="da-DK" sz="2100" kern="12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Vælg </a:t>
            </a:r>
            <a:r>
              <a:rPr lang="da-DK" sz="2100" b="1" kern="12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Sidehoved </a:t>
            </a:r>
            <a:r>
              <a:rPr lang="da-DK" sz="2100" b="1" kern="12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og </a:t>
            </a:r>
            <a:r>
              <a:rPr lang="da-DK" sz="2100" b="1" kern="12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Sidefod</a:t>
            </a:r>
            <a:endParaRPr lang="da-DK" sz="2100" b="1" kern="1200" dirty="0">
              <a:solidFill>
                <a:srgbClr val="000000">
                  <a:lumMod val="65000"/>
                  <a:lumOff val="35000"/>
                </a:srgbClr>
              </a:solidFill>
            </a:endParaRP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3. </a:t>
            </a:r>
            <a:r>
              <a:rPr lang="da-DK" sz="2100" kern="12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Skriv titel på præsentation ind i tekstfeltet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4. </a:t>
            </a:r>
            <a:r>
              <a:rPr lang="da-DK" sz="2100" kern="12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Tryk </a:t>
            </a:r>
            <a:r>
              <a:rPr lang="da-DK" sz="2100" b="1" kern="12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Anvend </a:t>
            </a:r>
            <a:r>
              <a:rPr lang="da-DK" sz="2100" b="1" kern="12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på </a:t>
            </a:r>
            <a:r>
              <a:rPr lang="da-DK" sz="2100" b="1" kern="12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alle</a:t>
            </a:r>
            <a:endParaRPr lang="da-DK" sz="2100" b="1" kern="1200" dirty="0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106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6200" b="1" cap="all" baseline="0">
          <a:solidFill>
            <a:srgbClr val="031D5C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62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62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62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6200" b="1">
          <a:solidFill>
            <a:schemeClr val="tx1"/>
          </a:solidFill>
          <a:latin typeface="Arial" charset="0"/>
        </a:defRPr>
      </a:lvl5pPr>
      <a:lvl6pPr marL="1088547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6200" b="1">
          <a:solidFill>
            <a:schemeClr val="tx1"/>
          </a:solidFill>
          <a:latin typeface="Arial" charset="0"/>
        </a:defRPr>
      </a:lvl6pPr>
      <a:lvl7pPr marL="2177095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6200" b="1">
          <a:solidFill>
            <a:schemeClr val="tx1"/>
          </a:solidFill>
          <a:latin typeface="Arial" charset="0"/>
        </a:defRPr>
      </a:lvl7pPr>
      <a:lvl8pPr marL="3265642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6200" b="1">
          <a:solidFill>
            <a:schemeClr val="tx1"/>
          </a:solidFill>
          <a:latin typeface="Arial" charset="0"/>
        </a:defRPr>
      </a:lvl8pPr>
      <a:lvl9pPr marL="435419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6200" b="1">
          <a:solidFill>
            <a:schemeClr val="tx1"/>
          </a:solidFill>
          <a:latin typeface="Arial" charset="0"/>
        </a:defRPr>
      </a:lvl9pPr>
    </p:titleStyle>
    <p:bodyStyle>
      <a:lvl1pPr algn="l" rtl="0" eaLnBrk="1" fontAlgn="base" hangingPunct="1">
        <a:lnSpc>
          <a:spcPct val="108000"/>
        </a:lnSpc>
        <a:spcBef>
          <a:spcPct val="54000"/>
        </a:spcBef>
        <a:spcAft>
          <a:spcPct val="0"/>
        </a:spcAft>
        <a:defRPr sz="4000" b="1">
          <a:solidFill>
            <a:schemeClr val="tx1"/>
          </a:solidFill>
          <a:latin typeface="+mn-lt"/>
          <a:ea typeface="+mn-ea"/>
          <a:cs typeface="+mn-cs"/>
        </a:defRPr>
      </a:lvl1pPr>
      <a:lvl2pPr marL="3781" algn="l" rtl="0" eaLnBrk="1" fontAlgn="base" hangingPunct="1">
        <a:lnSpc>
          <a:spcPct val="108000"/>
        </a:lnSpc>
        <a:spcBef>
          <a:spcPct val="54000"/>
        </a:spcBef>
        <a:spcAft>
          <a:spcPct val="0"/>
        </a:spcAft>
        <a:defRPr sz="4000">
          <a:solidFill>
            <a:schemeClr val="tx1"/>
          </a:solidFill>
          <a:latin typeface="+mn-lt"/>
        </a:defRPr>
      </a:lvl2pPr>
      <a:lvl3pPr marL="646326" indent="-638767" algn="l" rtl="0" eaLnBrk="1" fontAlgn="base" hangingPunct="1">
        <a:lnSpc>
          <a:spcPct val="108000"/>
        </a:lnSpc>
        <a:spcBef>
          <a:spcPct val="54000"/>
        </a:spcBef>
        <a:spcAft>
          <a:spcPct val="0"/>
        </a:spcAft>
        <a:buSzPct val="95000"/>
        <a:buFont typeface="Verdana" pitchFamily="34" charset="0"/>
        <a:buChar char="●"/>
        <a:defRPr sz="4000">
          <a:solidFill>
            <a:schemeClr val="tx1"/>
          </a:solidFill>
          <a:latin typeface="+mn-lt"/>
        </a:defRPr>
      </a:lvl3pPr>
      <a:lvl4pPr marL="1451397" indent="-801292" algn="l" rtl="0" eaLnBrk="1" fontAlgn="base" hangingPunct="1">
        <a:lnSpc>
          <a:spcPct val="108000"/>
        </a:lnSpc>
        <a:spcBef>
          <a:spcPct val="5400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</a:defRPr>
      </a:lvl4pPr>
      <a:lvl5pPr marL="2177095" indent="-706801" algn="l" rtl="0" eaLnBrk="1" fontAlgn="base" hangingPunct="1">
        <a:lnSpc>
          <a:spcPct val="108000"/>
        </a:lnSpc>
        <a:spcBef>
          <a:spcPct val="54000"/>
        </a:spcBef>
        <a:spcAft>
          <a:spcPct val="0"/>
        </a:spcAft>
        <a:buFont typeface="Arial" charset="0"/>
        <a:buChar char="–"/>
        <a:defRPr sz="3100">
          <a:solidFill>
            <a:schemeClr val="tx1"/>
          </a:solidFill>
          <a:latin typeface="+mn-lt"/>
        </a:defRPr>
      </a:lvl5pPr>
      <a:lvl6pPr marL="3265642" indent="-706801" algn="l" rtl="0" eaLnBrk="1" fontAlgn="base" hangingPunct="1">
        <a:lnSpc>
          <a:spcPct val="108000"/>
        </a:lnSpc>
        <a:spcBef>
          <a:spcPct val="54000"/>
        </a:spcBef>
        <a:spcAft>
          <a:spcPct val="0"/>
        </a:spcAft>
        <a:buFont typeface="Arial" charset="0"/>
        <a:buChar char="–"/>
        <a:defRPr sz="3100">
          <a:solidFill>
            <a:schemeClr val="tx1"/>
          </a:solidFill>
          <a:latin typeface="+mn-lt"/>
        </a:defRPr>
      </a:lvl6pPr>
      <a:lvl7pPr marL="4354190" indent="-706801" algn="l" rtl="0" eaLnBrk="1" fontAlgn="base" hangingPunct="1">
        <a:lnSpc>
          <a:spcPct val="108000"/>
        </a:lnSpc>
        <a:spcBef>
          <a:spcPct val="54000"/>
        </a:spcBef>
        <a:spcAft>
          <a:spcPct val="0"/>
        </a:spcAft>
        <a:buFont typeface="Arial" charset="0"/>
        <a:buChar char="–"/>
        <a:defRPr sz="3100">
          <a:solidFill>
            <a:schemeClr val="tx1"/>
          </a:solidFill>
          <a:latin typeface="+mn-lt"/>
        </a:defRPr>
      </a:lvl7pPr>
      <a:lvl8pPr marL="5442737" indent="-706801" algn="l" rtl="0" eaLnBrk="1" fontAlgn="base" hangingPunct="1">
        <a:lnSpc>
          <a:spcPct val="108000"/>
        </a:lnSpc>
        <a:spcBef>
          <a:spcPct val="54000"/>
        </a:spcBef>
        <a:spcAft>
          <a:spcPct val="0"/>
        </a:spcAft>
        <a:buFont typeface="Arial" charset="0"/>
        <a:buChar char="–"/>
        <a:defRPr sz="3100">
          <a:solidFill>
            <a:schemeClr val="tx1"/>
          </a:solidFill>
          <a:latin typeface="+mn-lt"/>
        </a:defRPr>
      </a:lvl8pPr>
      <a:lvl9pPr marL="6531285" indent="-706801" algn="l" rtl="0" eaLnBrk="1" fontAlgn="base" hangingPunct="1">
        <a:lnSpc>
          <a:spcPct val="108000"/>
        </a:lnSpc>
        <a:spcBef>
          <a:spcPct val="54000"/>
        </a:spcBef>
        <a:spcAft>
          <a:spcPct val="0"/>
        </a:spcAft>
        <a:buFont typeface="Arial" charset="0"/>
        <a:buChar char="–"/>
        <a:defRPr sz="31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47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95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642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190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737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285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832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8380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1"/>
          <p:cNvSpPr>
            <a:spLocks noChangeArrowheads="1"/>
          </p:cNvSpPr>
          <p:nvPr/>
        </p:nvSpPr>
        <p:spPr bwMode="auto">
          <a:xfrm>
            <a:off x="478368" y="361950"/>
            <a:ext cx="23435733" cy="12992100"/>
          </a:xfrm>
          <a:prstGeom prst="rect">
            <a:avLst/>
          </a:prstGeom>
          <a:solidFill>
            <a:srgbClr val="EBFAFF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defTabSz="914400" fontAlgn="base" hangingPunct="1">
              <a:spcBef>
                <a:spcPct val="54000"/>
              </a:spcBef>
              <a:spcAft>
                <a:spcPct val="0"/>
              </a:spcAft>
            </a:pPr>
            <a:endParaRPr lang="da-DK" sz="4000" kern="1200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71137" y="1076326"/>
            <a:ext cx="20637501" cy="184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title</a:t>
            </a:r>
            <a:r>
              <a:rPr lang="da-DK" dirty="0" smtClean="0"/>
              <a:t> </a:t>
            </a:r>
            <a:r>
              <a:rPr lang="da-DK" dirty="0" err="1" smtClean="0"/>
              <a:t>style</a:t>
            </a:r>
            <a:endParaRPr lang="da-DK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71137" y="2917826"/>
            <a:ext cx="20637501" cy="888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r>
              <a:rPr lang="da-DK" dirty="0" smtClean="0"/>
              <a:t> Master </a:t>
            </a:r>
            <a:r>
              <a:rPr lang="da-DK" dirty="0" err="1" smtClean="0"/>
              <a:t>text</a:t>
            </a:r>
            <a:r>
              <a:rPr lang="da-DK" dirty="0" smtClean="0"/>
              <a:t> </a:t>
            </a:r>
            <a:r>
              <a:rPr lang="da-DK" dirty="0" err="1" smtClean="0"/>
              <a:t>styles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71133" y="13373103"/>
            <a:ext cx="5689600" cy="28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900">
                <a:solidFill>
                  <a:srgbClr val="FFFFFF"/>
                </a:solidFill>
              </a:defRPr>
            </a:lvl1pPr>
          </a:lstStyle>
          <a:p>
            <a:pPr defTabSz="914400" fontAlgn="base" hangingPunct="1">
              <a:spcAft>
                <a:spcPct val="0"/>
              </a:spcAft>
            </a:pPr>
            <a:fld id="{AE082743-5D99-447B-843B-D3884019BBEF}" type="datetime5">
              <a:rPr lang="da-DK" kern="1200" smtClean="0"/>
              <a:pPr defTabSz="914400" fontAlgn="base" hangingPunct="1">
                <a:spcAft>
                  <a:spcPct val="0"/>
                </a:spcAft>
              </a:pPr>
              <a:t>oktober 2018</a:t>
            </a:fld>
            <a:endParaRPr lang="da-DK" kern="1200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4" y="12641404"/>
            <a:ext cx="10117667" cy="709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2600"/>
            </a:lvl1pPr>
          </a:lstStyle>
          <a:p>
            <a:pPr defTabSz="914400" fontAlgn="base" hangingPunct="1">
              <a:spcAft>
                <a:spcPct val="0"/>
              </a:spcAft>
            </a:pPr>
            <a:endParaRPr lang="da-DK" kern="12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73782" y="12647754"/>
            <a:ext cx="746053" cy="345600"/>
          </a:xfrm>
          <a:prstGeom prst="rect">
            <a:avLst/>
          </a:prstGeom>
          <a:blipFill>
            <a:blip r:embed="rId20"/>
            <a:stretch>
              <a:fillRect/>
            </a:stretch>
          </a:blipFill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2600"/>
            </a:lvl1pPr>
          </a:lstStyle>
          <a:p>
            <a:pPr defTabSz="914400" fontAlgn="base" hangingPunct="1">
              <a:spcAft>
                <a:spcPct val="0"/>
              </a:spcAft>
            </a:pPr>
            <a:fld id="{1E80101F-5742-4645-B1C0-D6AFABF6C92F}" type="slidenum">
              <a:rPr lang="da-DK" kern="1200" smtClean="0"/>
              <a:pPr defTabSz="914400" fontAlgn="base" hangingPunct="1">
                <a:spcAft>
                  <a:spcPct val="0"/>
                </a:spcAft>
              </a:pPr>
              <a:t>‹nr.›</a:t>
            </a:fld>
            <a:endParaRPr lang="da-DK" kern="1200" dirty="0"/>
          </a:p>
        </p:txBody>
      </p:sp>
      <p:pic>
        <p:nvPicPr>
          <p:cNvPr id="10" name="Picture 2" descr="U:\Moderniseringsstyrelsen\Jobs\3589_Koncernfaelles skabelonloesning i FM styrelser\Received\Work\DIGST_Logo.emf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0716" y="12105730"/>
            <a:ext cx="5520760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7"/>
          <p:cNvSpPr txBox="1">
            <a:spLocks noChangeArrowheads="1"/>
          </p:cNvSpPr>
          <p:nvPr/>
        </p:nvSpPr>
        <p:spPr bwMode="auto">
          <a:xfrm>
            <a:off x="-6320368" y="12025737"/>
            <a:ext cx="6083301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Indsæt tekst i sidefod</a:t>
            </a:r>
            <a:endParaRPr lang="da-DK" sz="2100" b="1" kern="1200" dirty="0">
              <a:solidFill>
                <a:srgbClr val="000000">
                  <a:lumMod val="65000"/>
                  <a:lumOff val="35000"/>
                </a:srgbClr>
              </a:solidFill>
            </a:endParaRP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1. </a:t>
            </a:r>
            <a:r>
              <a:rPr lang="da-DK" sz="2100" kern="12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Vælg </a:t>
            </a:r>
            <a:r>
              <a:rPr lang="da-DK" sz="2100" b="1" kern="12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Indsæt</a:t>
            </a:r>
            <a:r>
              <a:rPr lang="da-DK" sz="2100" kern="12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 </a:t>
            </a:r>
            <a:r>
              <a:rPr lang="da-DK" sz="2100" kern="12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i </a:t>
            </a:r>
            <a:r>
              <a:rPr lang="da-DK" sz="2100" kern="12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top menuen</a:t>
            </a:r>
            <a:endParaRPr lang="da-DK" sz="2100" kern="1200" dirty="0">
              <a:solidFill>
                <a:srgbClr val="000000">
                  <a:lumMod val="65000"/>
                  <a:lumOff val="35000"/>
                </a:srgbClr>
              </a:solidFill>
            </a:endParaRP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2. </a:t>
            </a:r>
            <a:r>
              <a:rPr lang="da-DK" sz="2100" kern="12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Vælg </a:t>
            </a:r>
            <a:r>
              <a:rPr lang="da-DK" sz="2100" b="1" kern="12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Sidehoved </a:t>
            </a:r>
            <a:r>
              <a:rPr lang="da-DK" sz="2100" b="1" kern="12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og </a:t>
            </a:r>
            <a:r>
              <a:rPr lang="da-DK" sz="2100" b="1" kern="12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Sidefod</a:t>
            </a:r>
            <a:endParaRPr lang="da-DK" sz="2100" b="1" kern="1200" dirty="0">
              <a:solidFill>
                <a:srgbClr val="000000">
                  <a:lumMod val="65000"/>
                  <a:lumOff val="35000"/>
                </a:srgbClr>
              </a:solidFill>
            </a:endParaRP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3. </a:t>
            </a:r>
            <a:r>
              <a:rPr lang="da-DK" sz="2100" kern="12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Skriv titel på præsentation ind i tekstfeltet</a:t>
            </a:r>
          </a:p>
          <a:p>
            <a:pPr algn="r" defTabSz="914400" fontAlgn="base" hangingPunct="1">
              <a:lnSpc>
                <a:spcPct val="100000"/>
              </a:lnSpc>
              <a:spcAft>
                <a:spcPct val="0"/>
              </a:spcAft>
            </a:pPr>
            <a:r>
              <a:rPr lang="da-DK" sz="2100" b="1" kern="12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4. </a:t>
            </a:r>
            <a:r>
              <a:rPr lang="da-DK" sz="2100" kern="12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Tryk </a:t>
            </a:r>
            <a:r>
              <a:rPr lang="da-DK" sz="2100" b="1" kern="12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Anvend </a:t>
            </a:r>
            <a:r>
              <a:rPr lang="da-DK" sz="2100" b="1" kern="12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på </a:t>
            </a:r>
            <a:r>
              <a:rPr lang="da-DK" sz="2100" b="1" kern="12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alle</a:t>
            </a:r>
            <a:endParaRPr lang="da-DK" sz="2100" b="1" kern="1200" dirty="0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70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  <p:sldLayoutId id="2147483722" r:id="rId1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6200" b="1" cap="all" baseline="0">
          <a:solidFill>
            <a:srgbClr val="031D5C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62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62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62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6200" b="1">
          <a:solidFill>
            <a:schemeClr val="tx1"/>
          </a:solidFill>
          <a:latin typeface="Arial" charset="0"/>
        </a:defRPr>
      </a:lvl5pPr>
      <a:lvl6pPr marL="1088524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6200" b="1">
          <a:solidFill>
            <a:schemeClr val="tx1"/>
          </a:solidFill>
          <a:latin typeface="Arial" charset="0"/>
        </a:defRPr>
      </a:lvl6pPr>
      <a:lvl7pPr marL="2177047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6200" b="1">
          <a:solidFill>
            <a:schemeClr val="tx1"/>
          </a:solidFill>
          <a:latin typeface="Arial" charset="0"/>
        </a:defRPr>
      </a:lvl7pPr>
      <a:lvl8pPr marL="3265571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6200" b="1">
          <a:solidFill>
            <a:schemeClr val="tx1"/>
          </a:solidFill>
          <a:latin typeface="Arial" charset="0"/>
        </a:defRPr>
      </a:lvl8pPr>
      <a:lvl9pPr marL="4354095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6200" b="1">
          <a:solidFill>
            <a:schemeClr val="tx1"/>
          </a:solidFill>
          <a:latin typeface="Arial" charset="0"/>
        </a:defRPr>
      </a:lvl9pPr>
    </p:titleStyle>
    <p:bodyStyle>
      <a:lvl1pPr algn="l" rtl="0" eaLnBrk="1" fontAlgn="base" hangingPunct="1">
        <a:lnSpc>
          <a:spcPct val="108000"/>
        </a:lnSpc>
        <a:spcBef>
          <a:spcPct val="54000"/>
        </a:spcBef>
        <a:spcAft>
          <a:spcPct val="0"/>
        </a:spcAft>
        <a:defRPr sz="4000" b="1">
          <a:solidFill>
            <a:schemeClr val="tx1"/>
          </a:solidFill>
          <a:latin typeface="+mn-lt"/>
          <a:ea typeface="+mn-ea"/>
          <a:cs typeface="+mn-cs"/>
        </a:defRPr>
      </a:lvl1pPr>
      <a:lvl2pPr marL="3781" algn="l" rtl="0" eaLnBrk="1" fontAlgn="base" hangingPunct="1">
        <a:lnSpc>
          <a:spcPct val="108000"/>
        </a:lnSpc>
        <a:spcBef>
          <a:spcPct val="54000"/>
        </a:spcBef>
        <a:spcAft>
          <a:spcPct val="0"/>
        </a:spcAft>
        <a:defRPr sz="4000">
          <a:solidFill>
            <a:schemeClr val="tx1"/>
          </a:solidFill>
          <a:latin typeface="+mn-lt"/>
        </a:defRPr>
      </a:lvl2pPr>
      <a:lvl3pPr marL="646312" indent="-638753" algn="l" rtl="0" eaLnBrk="1" fontAlgn="base" hangingPunct="1">
        <a:lnSpc>
          <a:spcPct val="108000"/>
        </a:lnSpc>
        <a:spcBef>
          <a:spcPct val="54000"/>
        </a:spcBef>
        <a:spcAft>
          <a:spcPct val="0"/>
        </a:spcAft>
        <a:buSzPct val="95000"/>
        <a:buFont typeface="Verdana" pitchFamily="34" charset="0"/>
        <a:buChar char="●"/>
        <a:defRPr sz="4000">
          <a:solidFill>
            <a:schemeClr val="tx1"/>
          </a:solidFill>
          <a:latin typeface="+mn-lt"/>
        </a:defRPr>
      </a:lvl3pPr>
      <a:lvl4pPr marL="1451366" indent="-801275" algn="l" rtl="0" eaLnBrk="1" fontAlgn="base" hangingPunct="1">
        <a:lnSpc>
          <a:spcPct val="108000"/>
        </a:lnSpc>
        <a:spcBef>
          <a:spcPct val="5400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</a:defRPr>
      </a:lvl4pPr>
      <a:lvl5pPr marL="2177047" indent="-706784" algn="l" rtl="0" eaLnBrk="1" fontAlgn="base" hangingPunct="1">
        <a:lnSpc>
          <a:spcPct val="108000"/>
        </a:lnSpc>
        <a:spcBef>
          <a:spcPct val="54000"/>
        </a:spcBef>
        <a:spcAft>
          <a:spcPct val="0"/>
        </a:spcAft>
        <a:buFont typeface="Arial" charset="0"/>
        <a:buChar char="–"/>
        <a:defRPr sz="3100">
          <a:solidFill>
            <a:schemeClr val="tx1"/>
          </a:solidFill>
          <a:latin typeface="+mn-lt"/>
        </a:defRPr>
      </a:lvl5pPr>
      <a:lvl6pPr marL="3265571" indent="-706784" algn="l" rtl="0" eaLnBrk="1" fontAlgn="base" hangingPunct="1">
        <a:lnSpc>
          <a:spcPct val="108000"/>
        </a:lnSpc>
        <a:spcBef>
          <a:spcPct val="54000"/>
        </a:spcBef>
        <a:spcAft>
          <a:spcPct val="0"/>
        </a:spcAft>
        <a:buFont typeface="Arial" charset="0"/>
        <a:buChar char="–"/>
        <a:defRPr sz="3100">
          <a:solidFill>
            <a:schemeClr val="tx1"/>
          </a:solidFill>
          <a:latin typeface="+mn-lt"/>
        </a:defRPr>
      </a:lvl6pPr>
      <a:lvl7pPr marL="4354095" indent="-706784" algn="l" rtl="0" eaLnBrk="1" fontAlgn="base" hangingPunct="1">
        <a:lnSpc>
          <a:spcPct val="108000"/>
        </a:lnSpc>
        <a:spcBef>
          <a:spcPct val="54000"/>
        </a:spcBef>
        <a:spcAft>
          <a:spcPct val="0"/>
        </a:spcAft>
        <a:buFont typeface="Arial" charset="0"/>
        <a:buChar char="–"/>
        <a:defRPr sz="3100">
          <a:solidFill>
            <a:schemeClr val="tx1"/>
          </a:solidFill>
          <a:latin typeface="+mn-lt"/>
        </a:defRPr>
      </a:lvl7pPr>
      <a:lvl8pPr marL="5442618" indent="-706784" algn="l" rtl="0" eaLnBrk="1" fontAlgn="base" hangingPunct="1">
        <a:lnSpc>
          <a:spcPct val="108000"/>
        </a:lnSpc>
        <a:spcBef>
          <a:spcPct val="54000"/>
        </a:spcBef>
        <a:spcAft>
          <a:spcPct val="0"/>
        </a:spcAft>
        <a:buFont typeface="Arial" charset="0"/>
        <a:buChar char="–"/>
        <a:defRPr sz="3100">
          <a:solidFill>
            <a:schemeClr val="tx1"/>
          </a:solidFill>
          <a:latin typeface="+mn-lt"/>
        </a:defRPr>
      </a:lvl8pPr>
      <a:lvl9pPr marL="6531142" indent="-706784" algn="l" rtl="0" eaLnBrk="1" fontAlgn="base" hangingPunct="1">
        <a:lnSpc>
          <a:spcPct val="108000"/>
        </a:lnSpc>
        <a:spcBef>
          <a:spcPct val="54000"/>
        </a:spcBef>
        <a:spcAft>
          <a:spcPct val="0"/>
        </a:spcAft>
        <a:buFont typeface="Arial" charset="0"/>
        <a:buChar char="–"/>
        <a:defRPr sz="31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217704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24" algn="l" defTabSz="217704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47" algn="l" defTabSz="217704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571" algn="l" defTabSz="217704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095" algn="l" defTabSz="217704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618" algn="l" defTabSz="217704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142" algn="l" defTabSz="217704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663" algn="l" defTabSz="217704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8189" algn="l" defTabSz="217704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ladsholder til billede 9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3" b="5613"/>
          <a:stretch>
            <a:fillRect/>
          </a:stretch>
        </p:blipFill>
        <p:spPr/>
      </p:pic>
      <p:sp>
        <p:nvSpPr>
          <p:cNvPr id="8" name="Pladsholder til tekst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dirty="0" smtClean="0"/>
              <a:t>September 2017</a:t>
            </a:r>
            <a:endParaRPr lang="da-DK" dirty="0"/>
          </a:p>
        </p:txBody>
      </p:sp>
      <p:sp>
        <p:nvSpPr>
          <p:cNvPr id="9" name="Pladsholder til tekst 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KL’s arkitekturråd</a:t>
            </a:r>
            <a:endParaRPr lang="da-DK" dirty="0"/>
          </a:p>
        </p:txBody>
      </p:sp>
      <p:sp>
        <p:nvSpPr>
          <p:cNvPr id="6" name="Und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Initiativ 8.1</a:t>
            </a:r>
            <a:endParaRPr lang="da-DK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BBF7561-E9F2-450E-B987-54028901DE57}" type="slidenum">
              <a:rPr lang="da-DK">
                <a:solidFill>
                  <a:srgbClr val="940027"/>
                </a:solidFill>
              </a:rPr>
              <a:pPr/>
              <a:t>1</a:t>
            </a:fld>
            <a:endParaRPr lang="da-DK" dirty="0">
              <a:solidFill>
                <a:srgbClr val="9400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06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Tidsplan</a:t>
            </a:r>
            <a:endParaRPr lang="da-DK" dirty="0"/>
          </a:p>
        </p:txBody>
      </p:sp>
      <p:pic>
        <p:nvPicPr>
          <p:cNvPr id="1026" name="Picture 2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377" y="3263153"/>
            <a:ext cx="20481250" cy="8211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372703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Agenda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16394" indent="-816394">
              <a:buAutoNum type="arabicPeriod"/>
            </a:pPr>
            <a:r>
              <a:rPr lang="da-DK" dirty="0" smtClean="0"/>
              <a:t>Projekter 2. halvår 2017 i regi af initiativ 8.1</a:t>
            </a:r>
          </a:p>
          <a:p>
            <a:pPr marL="816394" indent="-816394">
              <a:buAutoNum type="arabicPeriod"/>
            </a:pPr>
            <a:r>
              <a:rPr lang="da-DK" dirty="0" smtClean="0"/>
              <a:t>Arkitekturreviews – 2. halvår 2017 and </a:t>
            </a:r>
            <a:r>
              <a:rPr lang="da-DK" dirty="0" err="1" smtClean="0"/>
              <a:t>beyond</a:t>
            </a:r>
            <a:endParaRPr lang="da-DK" dirty="0" smtClean="0"/>
          </a:p>
          <a:p>
            <a:pPr marL="816394" indent="-816394">
              <a:buAutoNum type="arabicPeriod"/>
            </a:pPr>
            <a:r>
              <a:rPr lang="da-DK" dirty="0" smtClean="0"/>
              <a:t>Referencearkitektur for deling af data og dokumenter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CE14-DE6A-47DB-A2E9-53D91F6F3E38}" type="slidenum">
              <a:rPr lang="da-DK" smtClean="0">
                <a:solidFill>
                  <a:srgbClr val="000000"/>
                </a:solidFill>
              </a:rPr>
              <a:pPr/>
              <a:t>2</a:t>
            </a:fld>
            <a:endParaRPr lang="da-D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88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Projekter 2. halvår 2017 i 8.1</a:t>
            </a:r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CE14-DE6A-47DB-A2E9-53D91F6F3E38}" type="slidenum">
              <a:rPr lang="da-DK" smtClean="0">
                <a:solidFill>
                  <a:srgbClr val="000000"/>
                </a:solidFill>
              </a:rPr>
              <a:pPr/>
              <a:t>3</a:t>
            </a:fld>
            <a:endParaRPr lang="da-DK" dirty="0">
              <a:solidFill>
                <a:srgbClr val="000000"/>
              </a:solidFill>
            </a:endParaRPr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201321"/>
              </p:ext>
            </p:extLst>
          </p:nvPr>
        </p:nvGraphicFramePr>
        <p:xfrm>
          <a:off x="1871136" y="2794005"/>
          <a:ext cx="20637504" cy="7861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9584"/>
                <a:gridCol w="3439584"/>
                <a:gridCol w="3439584"/>
                <a:gridCol w="3439584"/>
                <a:gridCol w="3439584"/>
                <a:gridCol w="3439584"/>
              </a:tblGrid>
              <a:tr h="1493520">
                <a:tc>
                  <a:txBody>
                    <a:bodyPr/>
                    <a:lstStyle/>
                    <a:p>
                      <a:endParaRPr lang="da-DK" sz="8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r>
                        <a:rPr lang="da-DK" sz="8600" dirty="0" err="1" smtClean="0"/>
                        <a:t>Sep</a:t>
                      </a:r>
                      <a:endParaRPr lang="da-DK" sz="8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r>
                        <a:rPr lang="da-DK" sz="8600" dirty="0" err="1" smtClean="0"/>
                        <a:t>Okt</a:t>
                      </a:r>
                      <a:endParaRPr lang="da-DK" sz="8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r>
                        <a:rPr lang="da-DK" sz="8600" dirty="0" err="1" smtClean="0"/>
                        <a:t>Nov</a:t>
                      </a:r>
                      <a:endParaRPr lang="da-DK" sz="8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r>
                        <a:rPr lang="da-DK" sz="8600" dirty="0" err="1" smtClean="0"/>
                        <a:t>Dec</a:t>
                      </a:r>
                      <a:endParaRPr lang="da-DK" sz="8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r>
                        <a:rPr lang="da-DK" sz="8600" dirty="0" smtClean="0"/>
                        <a:t>Jan</a:t>
                      </a:r>
                      <a:endParaRPr lang="da-DK" sz="8600" dirty="0"/>
                    </a:p>
                  </a:txBody>
                  <a:tcPr marL="243840" marR="243840" marT="91440" marB="91440"/>
                </a:tc>
              </a:tr>
              <a:tr h="950486">
                <a:tc>
                  <a:txBody>
                    <a:bodyPr/>
                    <a:lstStyle/>
                    <a:p>
                      <a:pPr algn="l" fontAlgn="t"/>
                      <a:r>
                        <a:rPr lang="da-DK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Retningslinjer for webservices </a:t>
                      </a:r>
                    </a:p>
                    <a:p>
                      <a:pPr algn="l" fontAlgn="t"/>
                      <a:r>
                        <a:rPr lang="da-DK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fase 2 </a:t>
                      </a:r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endParaRPr lang="da-DK" sz="160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endParaRPr lang="da-DK" sz="160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Version</a:t>
                      </a:r>
                      <a:r>
                        <a:rPr lang="da-DK" sz="1600" baseline="0" dirty="0" smtClean="0"/>
                        <a:t> 0.9 til kommentering</a:t>
                      </a:r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endParaRPr lang="da-DK" sz="1600"/>
                    </a:p>
                  </a:txBody>
                  <a:tcPr marL="243840" marR="243840" marT="91440" marB="91440"/>
                </a:tc>
              </a:tr>
              <a:tr h="1203948">
                <a:tc>
                  <a:txBody>
                    <a:bodyPr/>
                    <a:lstStyle/>
                    <a:p>
                      <a:pPr algn="l" fontAlgn="t"/>
                      <a:r>
                        <a:rPr lang="da-DK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Referencearkitektur for deling </a:t>
                      </a:r>
                    </a:p>
                    <a:p>
                      <a:pPr algn="l" fontAlgn="t"/>
                      <a:r>
                        <a:rPr lang="da-DK" sz="16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 data og dokumenter</a:t>
                      </a:r>
                      <a:endParaRPr lang="da-DK" sz="16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Offentlig kommentering</a:t>
                      </a:r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Version 1.0 til SDA</a:t>
                      </a:r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endParaRPr lang="da-DK" sz="1600"/>
                    </a:p>
                  </a:txBody>
                  <a:tcPr marL="243840" marR="243840" marT="91440" marB="91440"/>
                </a:tc>
              </a:tr>
              <a:tr h="950486"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Myndighedsfortegnelse (NgDP leverance)</a:t>
                      </a:r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endParaRPr lang="da-DK" sz="160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endParaRPr lang="da-DK" sz="160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Indledende behovs-afklaring</a:t>
                      </a:r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Udkast til implementerings-projekt (SDA)</a:t>
                      </a:r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endParaRPr lang="da-DK" sz="1600"/>
                    </a:p>
                  </a:txBody>
                  <a:tcPr marL="243840" marR="243840" marT="91440" marB="91440"/>
                </a:tc>
              </a:tr>
              <a:tr h="950486"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Fællesoffentlig ramme-</a:t>
                      </a:r>
                    </a:p>
                    <a:p>
                      <a:r>
                        <a:rPr lang="da-DK" sz="1600" dirty="0" smtClean="0"/>
                        <a:t>arkitektur </a:t>
                      </a:r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endParaRPr lang="da-DK" sz="160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Første udkast til oversigt</a:t>
                      </a:r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endParaRPr lang="da-DK" sz="1600"/>
                    </a:p>
                  </a:txBody>
                  <a:tcPr marL="243840" marR="243840" marT="91440" marB="91440"/>
                </a:tc>
              </a:tr>
              <a:tr h="770950"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eDelivery foranalyse </a:t>
                      </a:r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endParaRPr lang="da-DK" sz="160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Analyserapport</a:t>
                      </a:r>
                      <a:r>
                        <a:rPr lang="da-DK" sz="1600" baseline="0" dirty="0" smtClean="0"/>
                        <a:t> version 0.9</a:t>
                      </a:r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Projektoplæg</a:t>
                      </a:r>
                      <a:r>
                        <a:rPr lang="da-DK" sz="1600" baseline="0" dirty="0" smtClean="0"/>
                        <a:t> eDelivery</a:t>
                      </a:r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 marL="243840" marR="243840" marT="91440" marB="91440"/>
                </a:tc>
              </a:tr>
              <a:tr h="770950"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Værktøjer</a:t>
                      </a:r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Afprøvning</a:t>
                      </a:r>
                      <a:r>
                        <a:rPr lang="da-DK" sz="1600" baseline="0" dirty="0" smtClean="0"/>
                        <a:t> ark-dok NgDP</a:t>
                      </a:r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Afprøvning modellering</a:t>
                      </a:r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Afprøvning klassifikation</a:t>
                      </a:r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 marL="243840" marR="243840" marT="91440" marB="91440"/>
                </a:tc>
              </a:tr>
              <a:tr h="770950"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Dataudveksling</a:t>
                      </a:r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(input)</a:t>
                      </a:r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 marL="243840" marR="243840" marT="91440" marB="91440"/>
                </a:tc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Strategi</a:t>
                      </a:r>
                      <a:r>
                        <a:rPr lang="da-DK" sz="1600" baseline="0" dirty="0" smtClean="0"/>
                        <a:t> for cybersikkerhed</a:t>
                      </a:r>
                      <a:endParaRPr lang="da-DK" sz="1600" dirty="0"/>
                    </a:p>
                  </a:txBody>
                  <a:tcPr marL="243840" marR="243840" marT="91440" marB="9144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911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Arkitekturreviews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CE14-DE6A-47DB-A2E9-53D91F6F3E38}" type="slidenum">
              <a:rPr lang="da-DK" smtClean="0">
                <a:solidFill>
                  <a:srgbClr val="000000"/>
                </a:solidFill>
              </a:rPr>
              <a:pPr/>
              <a:t>4</a:t>
            </a:fld>
            <a:endParaRPr lang="da-DK" dirty="0">
              <a:solidFill>
                <a:srgbClr val="000000"/>
              </a:solidFill>
            </a:endParaRP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480297"/>
              </p:ext>
            </p:extLst>
          </p:nvPr>
        </p:nvGraphicFramePr>
        <p:xfrm>
          <a:off x="1802635" y="3401616"/>
          <a:ext cx="21458102" cy="4193480"/>
        </p:xfrm>
        <a:graphic>
          <a:graphicData uri="http://schemas.openxmlformats.org/drawingml/2006/table">
            <a:tbl>
              <a:tblPr firstRow="1" firstCol="1" bandRow="1"/>
              <a:tblGrid>
                <a:gridCol w="3862459"/>
                <a:gridCol w="4308787"/>
                <a:gridCol w="5021197"/>
                <a:gridCol w="5029779"/>
                <a:gridCol w="3235880"/>
              </a:tblGrid>
              <a:tr h="86100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400"/>
                        </a:spcAft>
                      </a:pPr>
                      <a:r>
                        <a:rPr lang="da-DK" sz="2000" b="1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da-DK" sz="2000" b="1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</a:br>
                      <a:r>
                        <a:rPr lang="da-DK" sz="2000" b="1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August</a:t>
                      </a:r>
                      <a:endParaRPr lang="da-DK" sz="22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70915" marR="1709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400"/>
                        </a:spcAft>
                      </a:pPr>
                      <a:r>
                        <a:rPr lang="da-DK" sz="20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September</a:t>
                      </a:r>
                      <a:endParaRPr lang="da-DK" sz="220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70915" marR="1709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400"/>
                        </a:spcAft>
                      </a:pPr>
                      <a:r>
                        <a:rPr lang="da-DK" sz="20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Oktober</a:t>
                      </a:r>
                      <a:endParaRPr lang="da-DK" sz="220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70915" marR="1709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400"/>
                        </a:spcAft>
                      </a:pPr>
                      <a:r>
                        <a:rPr lang="da-DK" sz="20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November</a:t>
                      </a:r>
                      <a:endParaRPr lang="da-DK" sz="220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70915" marR="1709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400"/>
                        </a:spcAft>
                      </a:pPr>
                      <a:r>
                        <a:rPr lang="da-DK" sz="20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December</a:t>
                      </a:r>
                      <a:endParaRPr lang="da-DK" sz="220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70915" marR="1709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9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400"/>
                        </a:spcAft>
                      </a:pPr>
                      <a:r>
                        <a:rPr lang="da-D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Initiativ </a:t>
                      </a:r>
                      <a:r>
                        <a:rPr lang="da-DK" sz="2000" b="1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1.2</a:t>
                      </a:r>
                      <a:r>
                        <a:rPr lang="da-DK" sz="2000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: Referencearkitektur for selvbetjening (</a:t>
                      </a:r>
                      <a:r>
                        <a:rPr lang="da-DK" sz="2000" i="1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referencearkitektur </a:t>
                      </a:r>
                      <a:r>
                        <a:rPr lang="da-DK" sz="2000" i="1" dirty="0" err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review</a:t>
                      </a:r>
                      <a:r>
                        <a:rPr lang="da-DK" sz="2000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)</a:t>
                      </a:r>
                      <a:endParaRPr lang="da-DK" sz="22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400"/>
                        </a:spcAft>
                      </a:pPr>
                      <a:r>
                        <a:rPr lang="da-D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Initiativ </a:t>
                      </a:r>
                      <a:r>
                        <a:rPr lang="da-DK" sz="2000" b="1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8.1</a:t>
                      </a:r>
                      <a:r>
                        <a:rPr lang="da-DK" sz="2000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da-DK" sz="2000" dirty="0" err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Datasætkatalog</a:t>
                      </a:r>
                      <a:r>
                        <a:rPr lang="da-DK" sz="2000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da-DK" sz="2000" i="1" dirty="0" err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arkitekturreview</a:t>
                      </a:r>
                      <a:r>
                        <a:rPr lang="da-DK" sz="2000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)</a:t>
                      </a:r>
                      <a:endParaRPr lang="da-DK" sz="22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400"/>
                        </a:spcAft>
                      </a:pPr>
                      <a:endParaRPr lang="da-DK" sz="2000" b="1" dirty="0" smtClean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400"/>
                        </a:spcAft>
                      </a:pPr>
                      <a:r>
                        <a:rPr lang="da-D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Initiativ </a:t>
                      </a:r>
                      <a:r>
                        <a:rPr lang="da-DK" sz="2000" b="1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1.2</a:t>
                      </a:r>
                      <a:r>
                        <a:rPr lang="da-DK" sz="2000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: Referencearkitektur for selvbetjening (</a:t>
                      </a:r>
                      <a:r>
                        <a:rPr lang="da-DK" sz="2000" i="1" dirty="0" err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modelreview</a:t>
                      </a:r>
                      <a:r>
                        <a:rPr lang="da-DK" sz="2000" i="1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)</a:t>
                      </a:r>
                      <a:endParaRPr lang="da-DK" sz="22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400"/>
                        </a:spcAft>
                      </a:pPr>
                      <a:r>
                        <a:rPr lang="da-D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Initiativ </a:t>
                      </a:r>
                      <a:r>
                        <a:rPr lang="da-DK" sz="2000" b="1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8.1:</a:t>
                      </a:r>
                      <a:r>
                        <a:rPr lang="da-DK" sz="2000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 Referencearkitektur for deling af data og dokumenter (</a:t>
                      </a:r>
                      <a:r>
                        <a:rPr lang="da-DK" sz="2000" i="1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referencearkitektur </a:t>
                      </a:r>
                      <a:r>
                        <a:rPr lang="da-DK" sz="2000" i="1" dirty="0" err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review</a:t>
                      </a:r>
                      <a:r>
                        <a:rPr lang="da-DK" sz="2000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)</a:t>
                      </a:r>
                      <a:endParaRPr lang="da-DK" sz="22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400"/>
                        </a:spcAft>
                      </a:pPr>
                      <a:endParaRPr lang="da-DK" sz="2000" b="1" dirty="0" smtClean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400"/>
                        </a:spcAft>
                      </a:pPr>
                      <a:r>
                        <a:rPr lang="da-D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Initiativ </a:t>
                      </a:r>
                      <a:r>
                        <a:rPr lang="da-DK" sz="2000" b="1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8.1</a:t>
                      </a:r>
                      <a:r>
                        <a:rPr lang="da-DK" sz="2000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: Meddelelsesformat (</a:t>
                      </a:r>
                      <a:r>
                        <a:rPr lang="da-DK" sz="2000" i="1" dirty="0" err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modelreview</a:t>
                      </a:r>
                      <a:r>
                        <a:rPr lang="da-DK" sz="2000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)</a:t>
                      </a:r>
                      <a:endParaRPr lang="da-DK" sz="22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400"/>
                        </a:spcAft>
                      </a:pPr>
                      <a:r>
                        <a:rPr lang="da-D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Initiativ </a:t>
                      </a:r>
                      <a:r>
                        <a:rPr lang="da-DK" sz="2000" b="1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8.1</a:t>
                      </a:r>
                      <a:r>
                        <a:rPr lang="da-DK" sz="2000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: Myndighedsfortegnelse (</a:t>
                      </a:r>
                      <a:r>
                        <a:rPr lang="da-DK" sz="2000" i="1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scope review og evt. modelreview)</a:t>
                      </a:r>
                      <a:endParaRPr lang="da-DK" sz="22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400"/>
                        </a:spcAft>
                      </a:pPr>
                      <a:endParaRPr lang="da-DK" sz="2000" b="1" dirty="0" smtClean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400"/>
                        </a:spcAft>
                      </a:pPr>
                      <a:r>
                        <a:rPr lang="da-DK" sz="2000" b="1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Initiativ </a:t>
                      </a:r>
                      <a:r>
                        <a:rPr lang="da-DK" sz="2000" b="1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3.4</a:t>
                      </a:r>
                      <a:r>
                        <a:rPr lang="da-DK" sz="2000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: Digital læring og undervisning (</a:t>
                      </a:r>
                      <a:r>
                        <a:rPr lang="da-DK" sz="2000" i="1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arkitekturreview</a:t>
                      </a:r>
                      <a:r>
                        <a:rPr lang="da-DK" sz="2000" i="1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2200" b="1" dirty="0" smtClean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200" b="1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Initiativ 7.2</a:t>
                      </a:r>
                      <a:r>
                        <a:rPr lang="da-DK" sz="2200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: Digital læring og undervisning (</a:t>
                      </a:r>
                      <a:r>
                        <a:rPr lang="da-DK" sz="2200" i="1" dirty="0" smtClean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arkitekturreview)</a:t>
                      </a:r>
                      <a:endParaRPr lang="da-DK" sz="2800" dirty="0" smtClean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400"/>
                        </a:spcAft>
                      </a:pPr>
                      <a:endParaRPr lang="da-DK" sz="22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ktangel 6"/>
          <p:cNvSpPr/>
          <p:nvPr/>
        </p:nvSpPr>
        <p:spPr>
          <a:xfrm>
            <a:off x="908715" y="2105475"/>
            <a:ext cx="4120147" cy="2363811"/>
          </a:xfrm>
          <a:prstGeom prst="rect">
            <a:avLst/>
          </a:prstGeom>
          <a:noFill/>
        </p:spPr>
        <p:txBody>
          <a:bodyPr wrap="none" lIns="217700" tIns="108850" rIns="217700" bIns="108850">
            <a:spAutoFit/>
          </a:bodyPr>
          <a:lstStyle/>
          <a:p>
            <a:pPr algn="ctr" defTabSz="2177095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12900" b="1" kern="1200" dirty="0">
                <a:ln w="18000">
                  <a:solidFill>
                    <a:srgbClr val="5591CD">
                      <a:satMod val="140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2017</a:t>
            </a:r>
          </a:p>
        </p:txBody>
      </p:sp>
      <p:sp>
        <p:nvSpPr>
          <p:cNvPr id="8" name="Rektangel 7"/>
          <p:cNvSpPr/>
          <p:nvPr/>
        </p:nvSpPr>
        <p:spPr>
          <a:xfrm>
            <a:off x="1100737" y="7892047"/>
            <a:ext cx="4120147" cy="2363811"/>
          </a:xfrm>
          <a:prstGeom prst="rect">
            <a:avLst/>
          </a:prstGeom>
          <a:noFill/>
        </p:spPr>
        <p:txBody>
          <a:bodyPr wrap="none" lIns="217700" tIns="108850" rIns="217700" bIns="108850">
            <a:spAutoFit/>
          </a:bodyPr>
          <a:lstStyle/>
          <a:p>
            <a:pPr algn="ctr" defTabSz="2177095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12900" b="1" kern="1200" dirty="0">
                <a:ln w="18000">
                  <a:solidFill>
                    <a:srgbClr val="5591CD">
                      <a:satMod val="140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2018</a:t>
            </a:r>
          </a:p>
        </p:txBody>
      </p:sp>
      <p:sp>
        <p:nvSpPr>
          <p:cNvPr id="9" name="Rektangel 8"/>
          <p:cNvSpPr/>
          <p:nvPr/>
        </p:nvSpPr>
        <p:spPr>
          <a:xfrm>
            <a:off x="6021120" y="8815184"/>
            <a:ext cx="8256917" cy="3892883"/>
          </a:xfrm>
          <a:prstGeom prst="rect">
            <a:avLst/>
          </a:prstGeom>
        </p:spPr>
        <p:txBody>
          <a:bodyPr wrap="square" lIns="217700" tIns="108850" rIns="217700" bIns="108850">
            <a:spAutoFit/>
          </a:bodyPr>
          <a:lstStyle/>
          <a:p>
            <a:pPr defTabSz="2177095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600" kern="1200" dirty="0">
                <a:latin typeface="Calibri" panose="020F0502020204030204" pitchFamily="34" charset="0"/>
              </a:rPr>
              <a:t>1.1Flytteoverblik</a:t>
            </a:r>
          </a:p>
          <a:p>
            <a:pPr defTabSz="2177095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600" kern="1200" dirty="0">
                <a:latin typeface="Calibri" panose="020F0502020204030204" pitchFamily="34" charset="0"/>
              </a:rPr>
              <a:t>1.3 Overblik over egne sager og ydelser</a:t>
            </a:r>
          </a:p>
          <a:p>
            <a:pPr defTabSz="2177095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600" kern="1200" dirty="0">
                <a:latin typeface="Calibri" panose="020F0502020204030204" pitchFamily="34" charset="0"/>
              </a:rPr>
              <a:t>2.3 </a:t>
            </a:r>
            <a:r>
              <a:rPr lang="da-DK" sz="2600" kern="1200" dirty="0" err="1">
                <a:latin typeface="Calibri" panose="020F0502020204030204" pitchFamily="34" charset="0"/>
              </a:rPr>
              <a:t>eIndkomst</a:t>
            </a:r>
            <a:r>
              <a:rPr lang="da-DK" sz="2600" kern="1200" dirty="0">
                <a:latin typeface="Calibri" panose="020F0502020204030204" pitchFamily="34" charset="0"/>
              </a:rPr>
              <a:t> ¨</a:t>
            </a:r>
          </a:p>
          <a:p>
            <a:pPr defTabSz="2177095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600" kern="1200" dirty="0">
                <a:latin typeface="Calibri" panose="020F0502020204030204" pitchFamily="34" charset="0"/>
              </a:rPr>
              <a:t>2.3 Formue</a:t>
            </a:r>
          </a:p>
          <a:p>
            <a:pPr defTabSz="2177095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600" kern="1200" dirty="0">
                <a:latin typeface="Calibri" panose="020F0502020204030204" pitchFamily="34" charset="0"/>
              </a:rPr>
              <a:t>6.1 Hydrologiske data</a:t>
            </a:r>
          </a:p>
          <a:p>
            <a:pPr defTabSz="2177095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600" kern="1200" dirty="0">
                <a:latin typeface="Calibri" panose="020F0502020204030204" pitchFamily="34" charset="0"/>
              </a:rPr>
              <a:t>6.1 PULS-database</a:t>
            </a:r>
          </a:p>
        </p:txBody>
      </p:sp>
      <p:sp>
        <p:nvSpPr>
          <p:cNvPr id="10" name="Rektangel 9"/>
          <p:cNvSpPr/>
          <p:nvPr/>
        </p:nvSpPr>
        <p:spPr>
          <a:xfrm>
            <a:off x="12715547" y="8815184"/>
            <a:ext cx="9793088" cy="3892883"/>
          </a:xfrm>
          <a:prstGeom prst="rect">
            <a:avLst/>
          </a:prstGeom>
        </p:spPr>
        <p:txBody>
          <a:bodyPr wrap="square" lIns="217700" tIns="108850" rIns="217700" bIns="108850">
            <a:spAutoFit/>
          </a:bodyPr>
          <a:lstStyle/>
          <a:p>
            <a:pPr defTabSz="2177095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600" kern="1200" dirty="0">
                <a:latin typeface="Calibri" panose="020F0502020204030204" pitchFamily="34" charset="0"/>
              </a:rPr>
              <a:t>7.2 Fælles standarder for sikker udveksling af information </a:t>
            </a:r>
          </a:p>
          <a:p>
            <a:pPr defTabSz="2177095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600" kern="1200" dirty="0">
                <a:latin typeface="Calibri" panose="020F0502020204030204" pitchFamily="34" charset="0"/>
              </a:rPr>
              <a:t>7.4 Nemlog-in3</a:t>
            </a:r>
          </a:p>
          <a:p>
            <a:pPr defTabSz="2177095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600" kern="1200" dirty="0">
                <a:latin typeface="Calibri" panose="020F0502020204030204" pitchFamily="34" charset="0"/>
              </a:rPr>
              <a:t>7.4 MitID</a:t>
            </a:r>
          </a:p>
          <a:p>
            <a:pPr defTabSz="2177095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600" kern="1200" dirty="0">
                <a:latin typeface="Calibri" panose="020F0502020204030204" pitchFamily="34" charset="0"/>
              </a:rPr>
              <a:t>7.4 NgDP</a:t>
            </a:r>
          </a:p>
          <a:p>
            <a:pPr defTabSz="2177095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600" kern="1200" dirty="0">
                <a:latin typeface="Calibri" panose="020F0502020204030204" pitchFamily="34" charset="0"/>
              </a:rPr>
              <a:t>8.1 Datasætkatalog</a:t>
            </a:r>
          </a:p>
          <a:p>
            <a:pPr defTabSz="2177095" fontAlgn="base" hangingPunct="1">
              <a:spcBef>
                <a:spcPct val="54000"/>
              </a:spcBef>
              <a:spcAft>
                <a:spcPct val="0"/>
              </a:spcAft>
            </a:pPr>
            <a:r>
              <a:rPr lang="da-DK" sz="2600" kern="1200" dirty="0">
                <a:latin typeface="Calibri" panose="020F0502020204030204" pitchFamily="34" charset="0"/>
              </a:rPr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425359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3" name="Picture 2" descr="Picture 2"/>
          <p:cNvPicPr>
            <a:picLocks noGrp="1" noChangeAspect="1"/>
          </p:cNvPicPr>
          <p:nvPr>
            <p:ph type="pic" idx="13"/>
          </p:nvPr>
        </p:nvPicPr>
        <p:blipFill>
          <a:blip r:embed="rId2">
            <a:extLst/>
          </a:blip>
          <a:srcRect l="1377" t="12408" r="12908" b="18967"/>
          <a:stretch>
            <a:fillRect/>
          </a:stretch>
        </p:blipFill>
        <p:spPr>
          <a:xfrm flipH="1">
            <a:off x="-865239" y="-110349"/>
            <a:ext cx="26210954" cy="13936664"/>
          </a:xfrm>
          <a:prstGeom prst="rect">
            <a:avLst/>
          </a:prstGeom>
        </p:spPr>
      </p:pic>
      <p:sp>
        <p:nvSpPr>
          <p:cNvPr id="604" name="Text Placeholder 7"/>
          <p:cNvSpPr>
            <a:spLocks noGrp="1"/>
          </p:cNvSpPr>
          <p:nvPr>
            <p:ph type="body" sz="half" idx="1"/>
          </p:nvPr>
        </p:nvSpPr>
        <p:spPr>
          <a:xfrm>
            <a:off x="4040946" y="359999"/>
            <a:ext cx="10944002" cy="6120002"/>
          </a:xfrm>
          <a:prstGeom prst="rect">
            <a:avLst/>
          </a:prstGeom>
        </p:spPr>
        <p:txBody>
          <a:bodyPr/>
          <a:lstStyle/>
          <a:p>
            <a:r>
              <a:rPr dirty="0"/>
              <a:t> </a:t>
            </a:r>
          </a:p>
        </p:txBody>
      </p:sp>
      <p:sp>
        <p:nvSpPr>
          <p:cNvPr id="605" name="Text Placeholder 8"/>
          <p:cNvSpPr>
            <a:spLocks noGrp="1"/>
          </p:cNvSpPr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 algn="ctr">
              <a:spcBef>
                <a:spcPts val="100"/>
              </a:spcBef>
              <a:defRPr sz="200" b="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6" name="Title 4"/>
          <p:cNvSpPr>
            <a:spLocks noGrp="1"/>
          </p:cNvSpPr>
          <p:nvPr>
            <p:ph type="title"/>
          </p:nvPr>
        </p:nvSpPr>
        <p:spPr>
          <a:xfrm>
            <a:off x="4451348" y="2534398"/>
            <a:ext cx="10123200" cy="199837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1389888">
              <a:defRPr sz="4864"/>
            </a:pPr>
            <a:r>
              <a:rPr lang="en-US" dirty="0" err="1"/>
              <a:t>Referencearkitektur</a:t>
            </a:r>
            <a:r>
              <a:rPr lang="en-US" dirty="0"/>
              <a:t> for </a:t>
            </a:r>
            <a:r>
              <a:rPr lang="en-US" dirty="0" err="1"/>
              <a:t>deling</a:t>
            </a:r>
            <a:r>
              <a:rPr lang="en-US" dirty="0"/>
              <a:t> af data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dokumenter</a:t>
            </a:r>
            <a:r>
              <a:rPr dirty="0"/>
              <a:t/>
            </a:r>
            <a:br>
              <a:rPr dirty="0"/>
            </a:br>
            <a:endParaRPr dirty="0"/>
          </a:p>
        </p:txBody>
      </p:sp>
      <p:sp>
        <p:nvSpPr>
          <p:cNvPr id="607" name="Subtitle 5"/>
          <p:cNvSpPr/>
          <p:nvPr/>
        </p:nvSpPr>
        <p:spPr>
          <a:xfrm>
            <a:off x="4451350" y="4697762"/>
            <a:ext cx="10102850" cy="74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2300"/>
              </a:spcBef>
              <a:defRPr sz="3600">
                <a:solidFill>
                  <a:srgbClr val="FFFFFF"/>
                </a:solidFill>
              </a:defRPr>
            </a:lvl1pPr>
          </a:lstStyle>
          <a:p>
            <a:endParaRPr dirty="0"/>
          </a:p>
        </p:txBody>
      </p:sp>
      <p:sp>
        <p:nvSpPr>
          <p:cNvPr id="60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2230100" y="13264559"/>
            <a:ext cx="127000" cy="127001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/>
          <a:lstStyle>
            <a:lvl1pPr>
              <a:defRPr sz="200">
                <a:solidFill>
                  <a:srgbClr val="940027"/>
                </a:solidFill>
              </a:defRPr>
            </a:lvl1pPr>
          </a:lstStyle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609" name="Subtitle 5"/>
          <p:cNvSpPr/>
          <p:nvPr/>
        </p:nvSpPr>
        <p:spPr>
          <a:xfrm>
            <a:off x="4461522" y="5469943"/>
            <a:ext cx="10102851" cy="741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normAutofit/>
          </a:bodyPr>
          <a:lstStyle>
            <a:lvl1pPr algn="r">
              <a:lnSpc>
                <a:spcPct val="100000"/>
              </a:lnSpc>
              <a:spcBef>
                <a:spcPts val="2300"/>
              </a:spcBef>
              <a:defRPr sz="2400">
                <a:solidFill>
                  <a:srgbClr val="FFFFFF"/>
                </a:solidFill>
              </a:defRPr>
            </a:lvl1pPr>
          </a:lstStyle>
          <a:p>
            <a:r>
              <a:rPr lang="da-DK" dirty="0"/>
              <a:t>September</a:t>
            </a:r>
            <a:r>
              <a:rPr dirty="0"/>
              <a:t> 201</a:t>
            </a:r>
            <a:r>
              <a:rPr lang="da-DK" dirty="0"/>
              <a:t>7</a:t>
            </a:r>
            <a:endParaRPr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DB2246-392A-4A06-A159-57B50E2E4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888" y="437180"/>
            <a:ext cx="21292529" cy="1841501"/>
          </a:xfrm>
        </p:spPr>
        <p:txBody>
          <a:bodyPr/>
          <a:lstStyle/>
          <a:p>
            <a:r>
              <a:rPr lang="da-DK" dirty="0"/>
              <a:t>FDA Rammearkitektur består af flere referencearkitekturer, hvoraf flere laves i 2017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8662939-79A4-423A-8D15-0F48D9D9D0C6}"/>
              </a:ext>
            </a:extLst>
          </p:cNvPr>
          <p:cNvSpPr/>
          <p:nvPr/>
        </p:nvSpPr>
        <p:spPr>
          <a:xfrm>
            <a:off x="8938567" y="3797843"/>
            <a:ext cx="3240000" cy="3240000"/>
          </a:xfrm>
          <a:prstGeom prst="rect">
            <a:avLst/>
          </a:prstGeom>
          <a:solidFill>
            <a:srgbClr val="FFFFFF"/>
          </a:solidFill>
          <a:ln w="508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3599" tIns="93599" rIns="93599" bIns="93599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3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RA for deling af data og dokumenter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3E373734-2720-4DDA-8C9F-BBFE3F701342}"/>
              </a:ext>
            </a:extLst>
          </p:cNvPr>
          <p:cNvSpPr/>
          <p:nvPr/>
        </p:nvSpPr>
        <p:spPr>
          <a:xfrm>
            <a:off x="2604776" y="4626274"/>
            <a:ext cx="3240000" cy="3240000"/>
          </a:xfrm>
          <a:prstGeom prst="rect">
            <a:avLst/>
          </a:prstGeom>
          <a:solidFill>
            <a:srgbClr val="FFFFFF"/>
          </a:solidFill>
          <a:ln w="508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3599" tIns="93599" rIns="93599" bIns="93599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3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RA for brugerstyring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582EB8C-31CD-4767-93C1-2932DDF0CFAF}"/>
              </a:ext>
            </a:extLst>
          </p:cNvPr>
          <p:cNvSpPr/>
          <p:nvPr/>
        </p:nvSpPr>
        <p:spPr>
          <a:xfrm>
            <a:off x="16590599" y="3576963"/>
            <a:ext cx="3240000" cy="3240000"/>
          </a:xfrm>
          <a:prstGeom prst="rect">
            <a:avLst/>
          </a:prstGeom>
          <a:solidFill>
            <a:srgbClr val="FFFFFF"/>
          </a:solidFill>
          <a:ln w="508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3599" tIns="93599" rIns="93599" bIns="93599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3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RA for selvbetjening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24E6A9E-8989-4EE3-B0C1-1533D8B87654}"/>
              </a:ext>
            </a:extLst>
          </p:cNvPr>
          <p:cNvSpPr/>
          <p:nvPr/>
        </p:nvSpPr>
        <p:spPr>
          <a:xfrm>
            <a:off x="16590599" y="7361238"/>
            <a:ext cx="3240000" cy="3240000"/>
          </a:xfrm>
          <a:prstGeom prst="rect">
            <a:avLst/>
          </a:prstGeom>
          <a:solidFill>
            <a:srgbClr val="FFFFFF"/>
          </a:solidFill>
          <a:ln w="508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3599" tIns="93599" rIns="93599" bIns="93599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3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RA for overblik over sager og ydelser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BD9E3674-0615-43BA-821F-7EAC545BE1AF}"/>
              </a:ext>
            </a:extLst>
          </p:cNvPr>
          <p:cNvCxnSpPr>
            <a:stCxn id="5" idx="3"/>
            <a:endCxn id="4" idx="1"/>
          </p:cNvCxnSpPr>
          <p:nvPr/>
        </p:nvCxnSpPr>
        <p:spPr>
          <a:xfrm flipV="1">
            <a:off x="5844776" y="5417843"/>
            <a:ext cx="3093791" cy="828431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tailEnd type="triangle" w="lg" len="lg"/>
          </a:ln>
          <a:effectLst>
            <a:outerShdw blurRad="76200" dist="381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891B62A9-1BC7-4D1D-B204-4361F3C669D1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 flipV="1">
            <a:off x="12178567" y="5196963"/>
            <a:ext cx="4412032" cy="220880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tailEnd type="triangle" w="lg" len="lg"/>
          </a:ln>
          <a:effectLst>
            <a:outerShdw blurRad="76200" dist="381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4A7063CE-D46F-4C5E-B323-E9A97EAA9F19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>
            <a:off x="12178567" y="5417843"/>
            <a:ext cx="4412032" cy="3563395"/>
          </a:xfrm>
          <a:prstGeom prst="straightConnector1">
            <a:avLst/>
          </a:prstGeom>
          <a:noFill/>
          <a:ln w="50800" cap="flat">
            <a:solidFill>
              <a:schemeClr val="accent1"/>
            </a:solidFill>
            <a:prstDash val="solid"/>
            <a:round/>
            <a:tailEnd type="triangle" w="lg" len="lg"/>
          </a:ln>
          <a:effectLst>
            <a:outerShdw blurRad="76200" dist="381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xmlns="" id="{2748A5D8-3639-4258-96BE-DE689EBF3DB3}"/>
              </a:ext>
            </a:extLst>
          </p:cNvPr>
          <p:cNvSpPr/>
          <p:nvPr/>
        </p:nvSpPr>
        <p:spPr>
          <a:xfrm>
            <a:off x="2364934" y="8557005"/>
            <a:ext cx="2192076" cy="1017718"/>
          </a:xfrm>
          <a:prstGeom prst="wedgeRectCallout">
            <a:avLst>
              <a:gd name="adj1" fmla="val 31139"/>
              <a:gd name="adj2" fmla="val -103940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93599" tIns="93599" rIns="93599" bIns="93599" numCol="1" spcCol="38100" rtlCol="0" anchor="ctr">
            <a:noAutofit/>
          </a:bodyPr>
          <a:lstStyle/>
          <a:p>
            <a:pPr marL="342900" marR="0" indent="-342900" algn="l" defTabSz="1828800" rtl="0" fontAlgn="auto" latinLnBrk="0" hangingPunct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a-DK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V1.0 udgivet</a:t>
            </a:r>
          </a:p>
        </p:txBody>
      </p:sp>
      <p:sp>
        <p:nvSpPr>
          <p:cNvPr id="20" name="Speech Bubble: Rectangle 19">
            <a:extLst>
              <a:ext uri="{FF2B5EF4-FFF2-40B4-BE49-F238E27FC236}">
                <a16:creationId xmlns:a16="http://schemas.microsoft.com/office/drawing/2014/main" xmlns="" id="{4FAD212C-F31A-41B9-A42D-1C8AD4AF4331}"/>
              </a:ext>
            </a:extLst>
          </p:cNvPr>
          <p:cNvSpPr/>
          <p:nvPr/>
        </p:nvSpPr>
        <p:spPr>
          <a:xfrm>
            <a:off x="7797010" y="7762327"/>
            <a:ext cx="3229277" cy="3246218"/>
          </a:xfrm>
          <a:prstGeom prst="wedgeRectCallout">
            <a:avLst>
              <a:gd name="adj1" fmla="val 28353"/>
              <a:gd name="adj2" fmla="val -68384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93599" tIns="93599" rIns="93599" bIns="93599" numCol="1" spcCol="38100" rtlCol="0" anchor="ctr">
            <a:noAutofit/>
          </a:bodyPr>
          <a:lstStyle/>
          <a:p>
            <a:pPr marL="342900" marR="0" indent="-342900" algn="l" defTabSz="1828800" rtl="0" fontAlgn="auto" latinLnBrk="0" hangingPunct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a-DK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Arbejde i gang</a:t>
            </a:r>
          </a:p>
          <a:p>
            <a:pPr marL="342900" marR="0" indent="-342900" algn="l" defTabSz="1828800" rtl="0" fontAlgn="auto" latinLnBrk="0" hangingPunct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a-DK" sz="2000" b="1" dirty="0">
                <a:solidFill>
                  <a:schemeClr val="bg1"/>
                </a:solidFill>
              </a:rPr>
              <a:t>Inddragelse af arbejdsgruppe</a:t>
            </a:r>
          </a:p>
          <a:p>
            <a:pPr marL="342900" marR="0" indent="-342900" algn="l" defTabSz="1828800" rtl="0" fontAlgn="auto" latinLnBrk="0" hangingPunct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a-DK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Alignment mod øvrige </a:t>
            </a:r>
            <a:r>
              <a:rPr kumimoji="0" lang="da-DK" sz="2000" b="1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RA’er</a:t>
            </a:r>
            <a:endParaRPr kumimoji="0" lang="da-DK" sz="2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  <a:p>
            <a:pPr marL="342900" marR="0" indent="-342900" algn="l" defTabSz="1828800" rtl="0" fontAlgn="auto" latinLnBrk="0" hangingPunct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a-DK" sz="2000" b="1" dirty="0" err="1">
                <a:solidFill>
                  <a:schemeClr val="bg1"/>
                </a:solidFill>
              </a:rPr>
              <a:t>Off</a:t>
            </a:r>
            <a:r>
              <a:rPr lang="da-DK" sz="2000" b="1" dirty="0">
                <a:solidFill>
                  <a:schemeClr val="bg1"/>
                </a:solidFill>
              </a:rPr>
              <a:t>. kommentering </a:t>
            </a:r>
            <a:endParaRPr kumimoji="0" lang="da-DK" sz="2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  <a:p>
            <a:pPr marL="342900" marR="0" indent="-342900" algn="l" defTabSz="1828800" rtl="0" fontAlgn="auto" latinLnBrk="0" hangingPunct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a-DK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V1.0 planlagt til dec. 2017</a:t>
            </a: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xmlns="" id="{3DEEB13A-66E1-4A62-A357-8E924E3A2479}"/>
              </a:ext>
            </a:extLst>
          </p:cNvPr>
          <p:cNvSpPr/>
          <p:nvPr/>
        </p:nvSpPr>
        <p:spPr>
          <a:xfrm>
            <a:off x="20536525" y="3056982"/>
            <a:ext cx="1968715" cy="1593586"/>
          </a:xfrm>
          <a:prstGeom prst="wedgeRectCallout">
            <a:avLst>
              <a:gd name="adj1" fmla="val -80696"/>
              <a:gd name="adj2" fmla="val 29034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93599" tIns="93599" rIns="93599" bIns="93599" numCol="1" spcCol="38100" rtlCol="0" anchor="ctr">
            <a:noAutofit/>
          </a:bodyPr>
          <a:lstStyle/>
          <a:p>
            <a:pPr marL="342900" marR="0" indent="-342900" algn="l" defTabSz="1828800" rtl="0" fontAlgn="auto" latinLnBrk="0" hangingPunct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a-DK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Arbejde i gang</a:t>
            </a:r>
          </a:p>
        </p:txBody>
      </p:sp>
      <p:sp>
        <p:nvSpPr>
          <p:cNvPr id="22" name="Speech Bubble: Rectangle 21">
            <a:extLst>
              <a:ext uri="{FF2B5EF4-FFF2-40B4-BE49-F238E27FC236}">
                <a16:creationId xmlns:a16="http://schemas.microsoft.com/office/drawing/2014/main" xmlns="" id="{E1CE1E9C-CA38-4B3B-A16C-A9A3E5D94882}"/>
              </a:ext>
            </a:extLst>
          </p:cNvPr>
          <p:cNvSpPr/>
          <p:nvPr/>
        </p:nvSpPr>
        <p:spPr>
          <a:xfrm>
            <a:off x="20536525" y="6564445"/>
            <a:ext cx="1968715" cy="1593586"/>
          </a:xfrm>
          <a:prstGeom prst="wedgeRectCallout">
            <a:avLst>
              <a:gd name="adj1" fmla="val -80696"/>
              <a:gd name="adj2" fmla="val 29034"/>
            </a:avLst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93599" tIns="93599" rIns="93599" bIns="93599" numCol="1" spcCol="38100" rtlCol="0" anchor="ctr">
            <a:noAutofit/>
          </a:bodyPr>
          <a:lstStyle/>
          <a:p>
            <a:pPr marL="342900" marR="0" indent="-342900" algn="l" defTabSz="1828800" rtl="0" fontAlgn="auto" latinLnBrk="0" hangingPunct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da-DK" sz="2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Arbejde i gang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5114FFBC-10FE-46B4-A66C-70E79BB6E3B2}"/>
              </a:ext>
            </a:extLst>
          </p:cNvPr>
          <p:cNvSpPr txBox="1"/>
          <p:nvPr/>
        </p:nvSpPr>
        <p:spPr>
          <a:xfrm>
            <a:off x="2030591" y="12100988"/>
            <a:ext cx="10562187" cy="847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8000"/>
              </a:lnSpc>
              <a:spcBef>
                <a:spcPts val="2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3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… med forventning om yderligere konsolidering i 2018.</a:t>
            </a:r>
          </a:p>
        </p:txBody>
      </p:sp>
    </p:spTree>
    <p:extLst>
      <p:ext uri="{BB962C8B-B14F-4D97-AF65-F5344CB8AC3E}">
        <p14:creationId xmlns:p14="http://schemas.microsoft.com/office/powerpoint/2010/main" val="398131040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xmlns="" id="{D81A45D2-D6C1-4644-AD85-485E322C2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6271" y="2160589"/>
            <a:ext cx="10896092" cy="107275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2594AC-3CA5-48CD-9B03-8BD08E9D1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Rammearkitektur definerer “spilleplade” af elementer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242A49B-53BD-4298-8260-5090EF51B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2303" y="2917825"/>
            <a:ext cx="11375301" cy="8886826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da-DK" b="0" dirty="0"/>
              <a:t>Elementer i rammearkitekturen ‘ejes’ af én referencearkitektur, men kan genbruges i andre</a:t>
            </a:r>
          </a:p>
          <a:p>
            <a:pPr marL="457200" indent="-457200">
              <a:buFontTx/>
              <a:buChar char="-"/>
            </a:pPr>
            <a:r>
              <a:rPr lang="en-US" b="0" dirty="0"/>
              <a:t>Der </a:t>
            </a:r>
            <a:r>
              <a:rPr lang="en-US" b="0" dirty="0" err="1"/>
              <a:t>er</a:t>
            </a:r>
            <a:r>
              <a:rPr lang="en-US" b="0" dirty="0"/>
              <a:t> mange views – her </a:t>
            </a:r>
            <a:r>
              <a:rPr lang="en-US" b="0" dirty="0" err="1"/>
              <a:t>er</a:t>
            </a:r>
            <a:r>
              <a:rPr lang="en-US" b="0" dirty="0"/>
              <a:t> </a:t>
            </a:r>
            <a:r>
              <a:rPr lang="en-US" b="0" dirty="0" err="1"/>
              <a:t>ét</a:t>
            </a:r>
            <a:r>
              <a:rPr lang="en-US" b="0" dirty="0"/>
              <a:t> af </a:t>
            </a:r>
            <a:r>
              <a:rPr lang="en-US" b="0" dirty="0" err="1"/>
              <a:t>alle</a:t>
            </a:r>
            <a:r>
              <a:rPr lang="en-US" b="0" dirty="0"/>
              <a:t> 116 </a:t>
            </a:r>
            <a:r>
              <a:rPr lang="en-US" b="0" dirty="0" err="1"/>
              <a:t>elementer</a:t>
            </a:r>
            <a:endParaRPr lang="da-DK" b="0" dirty="0"/>
          </a:p>
          <a:p>
            <a:pPr marL="457200" indent="-457200">
              <a:buFontTx/>
              <a:buChar char="-"/>
            </a:pPr>
            <a:r>
              <a:rPr lang="en-US" b="0" dirty="0" err="1"/>
              <a:t>Inddelt</a:t>
            </a:r>
            <a:r>
              <a:rPr lang="en-US" b="0" dirty="0"/>
              <a:t> </a:t>
            </a:r>
            <a:r>
              <a:rPr lang="en-US" b="0" dirty="0" err="1"/>
              <a:t>i</a:t>
            </a:r>
            <a:r>
              <a:rPr lang="en-US" b="0" dirty="0"/>
              <a:t> </a:t>
            </a:r>
            <a:r>
              <a:rPr lang="en-US" b="0" dirty="0" smtClean="0"/>
              <a:t>lag/</a:t>
            </a:r>
            <a:r>
              <a:rPr lang="en-US" b="0" dirty="0" err="1" smtClean="0"/>
              <a:t>blokke</a:t>
            </a:r>
            <a:endParaRPr lang="en-US" b="0" dirty="0"/>
          </a:p>
          <a:p>
            <a:pPr marL="457200" indent="-457200">
              <a:buFontTx/>
              <a:buChar char="-"/>
            </a:pPr>
            <a:r>
              <a:rPr lang="en-US" b="0" dirty="0" err="1"/>
              <a:t>Farvekoder</a:t>
            </a:r>
            <a:r>
              <a:rPr lang="en-US" b="0" dirty="0"/>
              <a:t> </a:t>
            </a:r>
            <a:r>
              <a:rPr lang="en-US" b="0" dirty="0" err="1"/>
              <a:t>følger</a:t>
            </a:r>
            <a:r>
              <a:rPr lang="en-US" b="0" dirty="0"/>
              <a:t> </a:t>
            </a:r>
            <a:r>
              <a:rPr lang="en-US" b="0" dirty="0" err="1"/>
              <a:t>Archimate</a:t>
            </a:r>
            <a:endParaRPr lang="en-US" b="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2323375-D247-4B53-A3BA-B67223BE71BD}"/>
              </a:ext>
            </a:extLst>
          </p:cNvPr>
          <p:cNvSpPr/>
          <p:nvPr/>
        </p:nvSpPr>
        <p:spPr>
          <a:xfrm>
            <a:off x="14320115" y="2278682"/>
            <a:ext cx="8128406" cy="1122886"/>
          </a:xfrm>
          <a:prstGeom prst="rect">
            <a:avLst/>
          </a:prstGeom>
          <a:solidFill>
            <a:srgbClr val="B2B2B2">
              <a:alpha val="47843"/>
            </a:srgbClr>
          </a:solidFill>
          <a:ln w="50800" cap="flat">
            <a:solidFill>
              <a:schemeClr val="tx1">
                <a:lumMod val="50000"/>
                <a:lumOff val="5000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3599" tIns="93599" rIns="93599" bIns="93599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Actors</a:t>
            </a:r>
            <a:endParaRPr kumimoji="0" lang="da-DK" sz="3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9258790-8B05-41B1-B1CD-8D4DDA6FEB67}"/>
              </a:ext>
            </a:extLst>
          </p:cNvPr>
          <p:cNvSpPr/>
          <p:nvPr/>
        </p:nvSpPr>
        <p:spPr>
          <a:xfrm>
            <a:off x="14320115" y="3522535"/>
            <a:ext cx="8128406" cy="2703694"/>
          </a:xfrm>
          <a:prstGeom prst="rect">
            <a:avLst/>
          </a:prstGeom>
          <a:solidFill>
            <a:srgbClr val="B2B2B2">
              <a:alpha val="47843"/>
            </a:srgbClr>
          </a:solidFill>
          <a:ln w="50800" cap="flat">
            <a:solidFill>
              <a:schemeClr val="tx1">
                <a:lumMod val="50000"/>
                <a:lumOff val="5000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3599" tIns="93599" rIns="93599" bIns="93599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Integrated Public Services</a:t>
            </a:r>
            <a:endParaRPr kumimoji="0" lang="da-DK" sz="3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9F55C61A-26CD-4AD8-A966-4C7A6CF6B667}"/>
              </a:ext>
            </a:extLst>
          </p:cNvPr>
          <p:cNvSpPr/>
          <p:nvPr/>
        </p:nvSpPr>
        <p:spPr>
          <a:xfrm>
            <a:off x="14320115" y="6347196"/>
            <a:ext cx="8128406" cy="3031520"/>
          </a:xfrm>
          <a:prstGeom prst="rect">
            <a:avLst/>
          </a:prstGeom>
          <a:solidFill>
            <a:srgbClr val="B2B2B2">
              <a:alpha val="47843"/>
            </a:srgbClr>
          </a:solidFill>
          <a:ln w="50800" cap="flat">
            <a:solidFill>
              <a:schemeClr val="tx1">
                <a:lumMod val="50000"/>
                <a:lumOff val="5000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3599" tIns="93599" rIns="93599" bIns="93599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Coordination for integrated Service Delivery</a:t>
            </a:r>
            <a:endParaRPr kumimoji="0" lang="da-DK" sz="3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CA9BC4-3E87-482B-8E2E-09854D6231BD}"/>
              </a:ext>
            </a:extLst>
          </p:cNvPr>
          <p:cNvSpPr/>
          <p:nvPr/>
        </p:nvSpPr>
        <p:spPr>
          <a:xfrm>
            <a:off x="14320115" y="9499684"/>
            <a:ext cx="8128406" cy="3321352"/>
          </a:xfrm>
          <a:prstGeom prst="rect">
            <a:avLst/>
          </a:prstGeom>
          <a:solidFill>
            <a:srgbClr val="B2B2B2">
              <a:alpha val="47843"/>
            </a:srgbClr>
          </a:solidFill>
          <a:ln w="50800" cap="flat">
            <a:solidFill>
              <a:schemeClr val="tx1">
                <a:lumMod val="50000"/>
                <a:lumOff val="5000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3599" tIns="93599" rIns="93599" bIns="93599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Internet information sources and services</a:t>
            </a:r>
            <a:endParaRPr kumimoji="0" lang="da-DK" sz="3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1420E90A-1C93-47F1-9271-8D1C0E645E35}"/>
              </a:ext>
            </a:extLst>
          </p:cNvPr>
          <p:cNvSpPr/>
          <p:nvPr/>
        </p:nvSpPr>
        <p:spPr>
          <a:xfrm rot="16200000">
            <a:off x="10034261" y="5281233"/>
            <a:ext cx="7120500" cy="1115395"/>
          </a:xfrm>
          <a:prstGeom prst="rect">
            <a:avLst/>
          </a:prstGeom>
          <a:solidFill>
            <a:srgbClr val="B2B2B2">
              <a:alpha val="47843"/>
            </a:srgbClr>
          </a:solidFill>
          <a:ln w="50800" cap="flat">
            <a:solidFill>
              <a:schemeClr val="tx1">
                <a:lumMod val="50000"/>
                <a:lumOff val="5000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3599" tIns="93599" rIns="93599" bIns="93599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Catalogs</a:t>
            </a:r>
            <a:endParaRPr kumimoji="0" lang="da-DK" sz="3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E9488623-FF19-474E-BA08-0711203B8177}"/>
              </a:ext>
            </a:extLst>
          </p:cNvPr>
          <p:cNvSpPr/>
          <p:nvPr/>
        </p:nvSpPr>
        <p:spPr>
          <a:xfrm rot="16200000">
            <a:off x="17883595" y="6992161"/>
            <a:ext cx="10542354" cy="1115395"/>
          </a:xfrm>
          <a:prstGeom prst="rect">
            <a:avLst/>
          </a:prstGeom>
          <a:solidFill>
            <a:srgbClr val="B2B2B2">
              <a:alpha val="47843"/>
            </a:srgbClr>
          </a:solidFill>
          <a:ln w="50800" cap="flat">
            <a:solidFill>
              <a:schemeClr val="tx1">
                <a:lumMod val="50000"/>
                <a:lumOff val="5000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3599" tIns="93599" rIns="93599" bIns="93599" numCol="1" spcCol="38100" rtlCol="0" anchor="ctr">
            <a:noAutofit/>
          </a:bodyPr>
          <a:lstStyle/>
          <a:p>
            <a:pPr marL="0" marR="0" indent="0" algn="ctr" defTabSz="1828800" rtl="0" fontAlgn="auto" latinLnBrk="0" hangingPunct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Security and Privacy</a:t>
            </a:r>
            <a:endParaRPr kumimoji="0" lang="da-DK" sz="3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1630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BF0EAF-1226-477E-889D-E2628E234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Referencearkitektur for deling anvender et </a:t>
            </a:r>
            <a:r>
              <a:rPr lang="da-DK" dirty="0" err="1"/>
              <a:t>subsæt</a:t>
            </a:r>
            <a:r>
              <a:rPr lang="da-DK" dirty="0"/>
              <a:t> af elementer fra spillepladen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DB41A50-9D85-4DED-80B0-58AF0C478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2303" y="2917825"/>
            <a:ext cx="9534086" cy="8886826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da-DK" b="0" dirty="0"/>
              <a:t>RAD vil ”eje” nogle af elementerne fra spillepladen</a:t>
            </a:r>
          </a:p>
          <a:p>
            <a:pPr marL="457200" indent="-457200">
              <a:buFontTx/>
              <a:buChar char="-"/>
            </a:pPr>
            <a:r>
              <a:rPr lang="da-DK" b="0" dirty="0"/>
              <a:t>Alle elementer fra RAD skal kunne genfindes på spillepladen</a:t>
            </a:r>
          </a:p>
          <a:p>
            <a:pPr marL="457200" indent="-457200">
              <a:buFontTx/>
              <a:buChar char="-"/>
            </a:pPr>
            <a:r>
              <a:rPr lang="da-DK" b="0" dirty="0"/>
              <a:t>Konsolidering af elementer er i gang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3051004-747B-4CD2-8477-C0FB064BBC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8207" y="5014869"/>
            <a:ext cx="12450836" cy="7684108"/>
          </a:xfrm>
          <a:prstGeom prst="rect">
            <a:avLst/>
          </a:prstGeom>
          <a:ln>
            <a:solidFill>
              <a:schemeClr val="bg2"/>
            </a:solidFill>
          </a:ln>
        </p:spPr>
      </p:pic>
      <p:pic>
        <p:nvPicPr>
          <p:cNvPr id="6" name="Picture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xmlns="" id="{BC5E096C-3E7A-481A-BE8E-5822B4B3EE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3625" y="1556410"/>
            <a:ext cx="6507236" cy="6406554"/>
          </a:xfrm>
          <a:prstGeom prst="rect">
            <a:avLst/>
          </a:prstGeom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Arrow: Left-Right 6">
            <a:extLst>
              <a:ext uri="{FF2B5EF4-FFF2-40B4-BE49-F238E27FC236}">
                <a16:creationId xmlns:a16="http://schemas.microsoft.com/office/drawing/2014/main" xmlns="" id="{12E48669-4C7B-4143-B62F-9491BE417856}"/>
              </a:ext>
            </a:extLst>
          </p:cNvPr>
          <p:cNvSpPr/>
          <p:nvPr/>
        </p:nvSpPr>
        <p:spPr>
          <a:xfrm rot="18770676">
            <a:off x="16310344" y="6209414"/>
            <a:ext cx="3976577" cy="1753550"/>
          </a:xfrm>
          <a:prstGeom prst="leftRight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93599" tIns="93599" rIns="93599" bIns="93599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8000"/>
              </a:lnSpc>
              <a:spcBef>
                <a:spcPts val="2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127013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2AAC4D-432C-4F50-8C27-F6AA3E2CF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EIRA </a:t>
            </a:r>
            <a:r>
              <a:rPr lang="en-US" dirty="0" err="1"/>
              <a:t>anvendes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‘</a:t>
            </a:r>
            <a:r>
              <a:rPr lang="en-US" dirty="0" err="1"/>
              <a:t>baggrundslag</a:t>
            </a:r>
            <a:r>
              <a:rPr lang="en-US" dirty="0"/>
              <a:t>’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konsolidering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15E00CE-8BC8-4BEF-8103-272CCC7D8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2303" y="2917825"/>
            <a:ext cx="10297969" cy="8886826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en-US" b="0" dirty="0"/>
              <a:t>EIRA: European Interoperability Reference Architecture</a:t>
            </a:r>
          </a:p>
          <a:p>
            <a:pPr marL="457200" indent="-457200">
              <a:buFontTx/>
              <a:buChar char="-"/>
            </a:pPr>
            <a:r>
              <a:rPr lang="en-US" b="0" dirty="0"/>
              <a:t>EIRA </a:t>
            </a:r>
            <a:r>
              <a:rPr lang="en-US" b="0" dirty="0" err="1"/>
              <a:t>er</a:t>
            </a:r>
            <a:r>
              <a:rPr lang="en-US" b="0" dirty="0"/>
              <a:t> et </a:t>
            </a:r>
            <a:r>
              <a:rPr lang="en-US" b="0" dirty="0" err="1"/>
              <a:t>værktøj</a:t>
            </a:r>
            <a:r>
              <a:rPr lang="en-US" b="0" dirty="0"/>
              <a:t> for </a:t>
            </a:r>
            <a:r>
              <a:rPr lang="en-US" b="0" dirty="0" err="1"/>
              <a:t>konsolidering</a:t>
            </a:r>
            <a:r>
              <a:rPr lang="en-US" b="0" dirty="0"/>
              <a:t> – Solution Architecture Template (SAT) alignment</a:t>
            </a:r>
          </a:p>
          <a:p>
            <a:pPr marL="457200" indent="-457200">
              <a:buFontTx/>
              <a:buChar char="-"/>
            </a:pPr>
            <a:r>
              <a:rPr lang="en-US" b="0" dirty="0" err="1"/>
              <a:t>Elementer</a:t>
            </a:r>
            <a:r>
              <a:rPr lang="en-US" b="0" dirty="0"/>
              <a:t> </a:t>
            </a:r>
            <a:r>
              <a:rPr lang="en-US" b="0" dirty="0" err="1"/>
              <a:t>i</a:t>
            </a:r>
            <a:r>
              <a:rPr lang="en-US" b="0" dirty="0"/>
              <a:t> RAD stereotypes mod EIRA</a:t>
            </a:r>
          </a:p>
          <a:p>
            <a:pPr marL="457200" indent="-457200">
              <a:buFontTx/>
              <a:buChar char="-"/>
            </a:pPr>
            <a:r>
              <a:rPr lang="en-US" b="0" dirty="0" err="1"/>
              <a:t>Europæisk</a:t>
            </a:r>
            <a:r>
              <a:rPr lang="en-US" b="0" dirty="0"/>
              <a:t> alignment </a:t>
            </a:r>
          </a:p>
          <a:p>
            <a:pPr marL="457200" indent="-457200">
              <a:buFontTx/>
              <a:buChar char="-"/>
            </a:pPr>
            <a:r>
              <a:rPr lang="en-US" b="0" dirty="0" err="1"/>
              <a:t>Fælles</a:t>
            </a:r>
            <a:r>
              <a:rPr lang="en-US" b="0" dirty="0"/>
              <a:t> </a:t>
            </a:r>
            <a:r>
              <a:rPr lang="en-US" b="0" dirty="0" err="1"/>
              <a:t>forståelse</a:t>
            </a:r>
            <a:r>
              <a:rPr lang="en-US" b="0" dirty="0"/>
              <a:t>/</a:t>
            </a:r>
            <a:r>
              <a:rPr lang="en-US" b="0" dirty="0" err="1"/>
              <a:t>tolkning</a:t>
            </a:r>
            <a:endParaRPr lang="da-DK" b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E1A26F4-AD18-4AD1-97F7-A23D4DBA02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30272" y="2917825"/>
            <a:ext cx="11804960" cy="79549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11D10C2-3B19-42FD-B2A4-7AF64852F5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5964" y="7361237"/>
            <a:ext cx="9520884" cy="5697537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225E9BE1-E619-409B-B60F-C6820F79978F}"/>
              </a:ext>
            </a:extLst>
          </p:cNvPr>
          <p:cNvCxnSpPr>
            <a:cxnSpLocks/>
          </p:cNvCxnSpPr>
          <p:nvPr/>
        </p:nvCxnSpPr>
        <p:spPr>
          <a:xfrm>
            <a:off x="7293935" y="6209414"/>
            <a:ext cx="2296632" cy="1786270"/>
          </a:xfrm>
          <a:prstGeom prst="straightConnector1">
            <a:avLst/>
          </a:prstGeom>
          <a:noFill/>
          <a:ln w="50800" cap="flat">
            <a:solidFill>
              <a:srgbClr val="FF0000"/>
            </a:solidFill>
            <a:prstDash val="solid"/>
            <a:round/>
            <a:tailEnd type="triangle"/>
          </a:ln>
          <a:effectLst>
            <a:outerShdw blurRad="76200" dist="381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2DE26B1-C94F-4487-8C20-A9D5F89809AD}"/>
              </a:ext>
            </a:extLst>
          </p:cNvPr>
          <p:cNvSpPr/>
          <p:nvPr/>
        </p:nvSpPr>
        <p:spPr>
          <a:xfrm>
            <a:off x="9155964" y="8059479"/>
            <a:ext cx="4496241" cy="404037"/>
          </a:xfrm>
          <a:prstGeom prst="rect">
            <a:avLst/>
          </a:prstGeom>
          <a:noFill/>
          <a:ln w="50800" cap="flat">
            <a:solidFill>
              <a:srgbClr val="FF000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3599" tIns="93599" rIns="93599" bIns="93599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8000"/>
              </a:lnSpc>
              <a:spcBef>
                <a:spcPts val="22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994292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Blank">
  <a:themeElements>
    <a:clrScheme name="Blank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AD2"/>
      </a:accent1>
      <a:accent2>
        <a:srgbClr val="5591CD"/>
      </a:accent2>
      <a:accent3>
        <a:srgbClr val="7050B9"/>
      </a:accent3>
      <a:accent4>
        <a:srgbClr val="A5005F"/>
      </a:accent4>
      <a:accent5>
        <a:srgbClr val="F0005F"/>
      </a:accent5>
      <a:accent6>
        <a:srgbClr val="B06606"/>
      </a:accent6>
      <a:hlink>
        <a:srgbClr val="0000FF"/>
      </a:hlink>
      <a:folHlink>
        <a:srgbClr val="FF00FF"/>
      </a:folHlink>
    </a:clrScheme>
    <a:fontScheme name="Blank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Blan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76200" dist="381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3599" tIns="93599" rIns="93599" bIns="93599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8000"/>
          </a:lnSpc>
          <a:spcBef>
            <a:spcPts val="2200"/>
          </a:spcBef>
          <a:spcAft>
            <a:spcPts val="0"/>
          </a:spcAft>
          <a:buClrTx/>
          <a:buSzTx/>
          <a:buFontTx/>
          <a:buNone/>
          <a:tabLst/>
          <a:defRPr kumimoji="0" sz="3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blurRad="76200" dist="381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8000"/>
          </a:lnSpc>
          <a:spcBef>
            <a:spcPts val="2200"/>
          </a:spcBef>
          <a:spcAft>
            <a:spcPts val="0"/>
          </a:spcAft>
          <a:buClrTx/>
          <a:buSzTx/>
          <a:buFontTx/>
          <a:buNone/>
          <a:tabLst/>
          <a:defRPr kumimoji="0" sz="3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Blank">
  <a:themeElements>
    <a:clrScheme name="Digitaliseringsstyrelsen">
      <a:dk1>
        <a:srgbClr val="000000"/>
      </a:dk1>
      <a:lt1>
        <a:srgbClr val="FFFFFF"/>
      </a:lt1>
      <a:dk2>
        <a:srgbClr val="940027"/>
      </a:dk2>
      <a:lt2>
        <a:srgbClr val="6E91A0"/>
      </a:lt2>
      <a:accent1>
        <a:srgbClr val="00AAD2"/>
      </a:accent1>
      <a:accent2>
        <a:srgbClr val="5591CD"/>
      </a:accent2>
      <a:accent3>
        <a:srgbClr val="7050B9"/>
      </a:accent3>
      <a:accent4>
        <a:srgbClr val="A5005F"/>
      </a:accent4>
      <a:accent5>
        <a:srgbClr val="F0005F"/>
      </a:accent5>
      <a:accent6>
        <a:srgbClr val="B06606"/>
      </a:accent6>
      <a:hlink>
        <a:srgbClr val="0000FF"/>
      </a:hlink>
      <a:folHlink>
        <a:srgbClr val="800080"/>
      </a:folHlink>
    </a:clrScheme>
    <a:fontScheme name="DK Finansminister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rot="0" spcFirstLastPara="0" vert="horz" wrap="square" lIns="90000" tIns="46800" rIns="90000" bIns="4680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14400" rtl="0" eaLnBrk="1" fontAlgn="base" latinLnBrk="0" hangingPunct="1">
          <a:lnSpc>
            <a:spcPct val="108000"/>
          </a:lnSpc>
          <a:spcBef>
            <a:spcPct val="54000"/>
          </a:spcBef>
          <a:spcAft>
            <a:spcPct val="0"/>
          </a:spcAft>
          <a:buClrTx/>
          <a:buSzTx/>
          <a:buFontTx/>
          <a:buNone/>
          <a:tabLst/>
          <a:defRPr kumimoji="0" sz="17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8000"/>
          </a:lnSpc>
          <a:spcBef>
            <a:spcPct val="54000"/>
          </a:spcBef>
          <a:spcAft>
            <a:spcPct val="0"/>
          </a:spcAft>
          <a:buClrTx/>
          <a:buSzTx/>
          <a:buFontTx/>
          <a:buNone/>
          <a:tabLst/>
          <a:defRPr kumimoji="0" lang="en-GB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Blank blå">
  <a:themeElements>
    <a:clrScheme name="Digitaliseringsstyrelsen">
      <a:dk1>
        <a:srgbClr val="000000"/>
      </a:dk1>
      <a:lt1>
        <a:srgbClr val="FFFFFF"/>
      </a:lt1>
      <a:dk2>
        <a:srgbClr val="941D27"/>
      </a:dk2>
      <a:lt2>
        <a:srgbClr val="6E91A0"/>
      </a:lt2>
      <a:accent1>
        <a:srgbClr val="00AAD2"/>
      </a:accent1>
      <a:accent2>
        <a:srgbClr val="5591CD"/>
      </a:accent2>
      <a:accent3>
        <a:srgbClr val="7050B9"/>
      </a:accent3>
      <a:accent4>
        <a:srgbClr val="A5005F"/>
      </a:accent4>
      <a:accent5>
        <a:srgbClr val="F0005F"/>
      </a:accent5>
      <a:accent6>
        <a:srgbClr val="B06606"/>
      </a:accent6>
      <a:hlink>
        <a:srgbClr val="0000FF"/>
      </a:hlink>
      <a:folHlink>
        <a:srgbClr val="800080"/>
      </a:folHlink>
    </a:clrScheme>
    <a:fontScheme name="DK Finansminister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rot="0" spcFirstLastPara="0" vert="horz" wrap="square" lIns="90000" tIns="46800" rIns="90000" bIns="4680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14400" rtl="0" eaLnBrk="1" fontAlgn="base" latinLnBrk="0" hangingPunct="1">
          <a:lnSpc>
            <a:spcPct val="108000"/>
          </a:lnSpc>
          <a:spcBef>
            <a:spcPct val="54000"/>
          </a:spcBef>
          <a:spcAft>
            <a:spcPct val="0"/>
          </a:spcAft>
          <a:buClrTx/>
          <a:buSzTx/>
          <a:buFontTx/>
          <a:buNone/>
          <a:tabLst/>
          <a:defRPr kumimoji="0" sz="17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8000"/>
          </a:lnSpc>
          <a:spcBef>
            <a:spcPct val="54000"/>
          </a:spcBef>
          <a:spcAft>
            <a:spcPct val="0"/>
          </a:spcAft>
          <a:buClrTx/>
          <a:buSzTx/>
          <a:buFontTx/>
          <a:buNone/>
          <a:tabLst/>
          <a:defRPr kumimoji="0" lang="en-GB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Blank">
  <a:themeElements>
    <a:clrScheme name="Blank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AD2"/>
      </a:accent1>
      <a:accent2>
        <a:srgbClr val="5591CD"/>
      </a:accent2>
      <a:accent3>
        <a:srgbClr val="7050B9"/>
      </a:accent3>
      <a:accent4>
        <a:srgbClr val="A5005F"/>
      </a:accent4>
      <a:accent5>
        <a:srgbClr val="F0005F"/>
      </a:accent5>
      <a:accent6>
        <a:srgbClr val="B06606"/>
      </a:accent6>
      <a:hlink>
        <a:srgbClr val="0000FF"/>
      </a:hlink>
      <a:folHlink>
        <a:srgbClr val="FF00FF"/>
      </a:folHlink>
    </a:clrScheme>
    <a:fontScheme name="Blank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Blan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76200" dist="381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3599" tIns="93599" rIns="93599" bIns="93599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8000"/>
          </a:lnSpc>
          <a:spcBef>
            <a:spcPts val="2200"/>
          </a:spcBef>
          <a:spcAft>
            <a:spcPts val="0"/>
          </a:spcAft>
          <a:buClrTx/>
          <a:buSzTx/>
          <a:buFontTx/>
          <a:buNone/>
          <a:tabLst/>
          <a:defRPr kumimoji="0" sz="3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blurRad="76200" dist="381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8000"/>
          </a:lnSpc>
          <a:spcBef>
            <a:spcPts val="2200"/>
          </a:spcBef>
          <a:spcAft>
            <a:spcPts val="0"/>
          </a:spcAft>
          <a:buClrTx/>
          <a:buSzTx/>
          <a:buFontTx/>
          <a:buNone/>
          <a:tabLst/>
          <a:defRPr kumimoji="0" sz="3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5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12443</TotalTime>
  <Words>446</Words>
  <Application>Microsoft Office PowerPoint</Application>
  <PresentationFormat>Brugerdefineret</PresentationFormat>
  <Paragraphs>113</Paragraphs>
  <Slides>10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3</vt:i4>
      </vt:variant>
      <vt:variant>
        <vt:lpstr>Slidetitler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Verdana</vt:lpstr>
      <vt:lpstr>Blank</vt:lpstr>
      <vt:lpstr>1_Blank</vt:lpstr>
      <vt:lpstr>Blank blå</vt:lpstr>
      <vt:lpstr>KL’s arkitekturråd</vt:lpstr>
      <vt:lpstr>Agenda</vt:lpstr>
      <vt:lpstr>Projekter 2. halvår 2017 i 8.1</vt:lpstr>
      <vt:lpstr>Arkitekturreviews</vt:lpstr>
      <vt:lpstr>Referencearkitektur for deling af data og dokumenter </vt:lpstr>
      <vt:lpstr>FDA Rammearkitektur består af flere referencearkitekturer, hvoraf flere laves i 2017</vt:lpstr>
      <vt:lpstr>Rammearkitektur definerer “spilleplade” af elementer</vt:lpstr>
      <vt:lpstr>Referencearkitektur for deling anvender et subsæt af elementer fra spillepladen</vt:lpstr>
      <vt:lpstr>EIRA anvendes som ‘baggrundslag’ i konsolidering</vt:lpstr>
      <vt:lpstr>Tidsplan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Næste generation  Digital Post</dc:title>
  <dc:creator>Anders Fausbøll</dc:creator>
  <cp:lastModifiedBy>Thilde Krog</cp:lastModifiedBy>
  <cp:revision>77</cp:revision>
  <cp:lastPrinted>2017-09-21T07:34:01Z</cp:lastPrinted>
  <dcterms:modified xsi:type="dcterms:W3CDTF">2018-10-18T06:29:13Z</dcterms:modified>
</cp:coreProperties>
</file>