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5" r:id="rId5"/>
    <p:sldId id="266" r:id="rId6"/>
    <p:sldId id="273" r:id="rId7"/>
    <p:sldId id="275" r:id="rId8"/>
    <p:sldId id="276" r:id="rId9"/>
    <p:sldId id="291" r:id="rId10"/>
    <p:sldId id="268" r:id="rId11"/>
    <p:sldId id="294" r:id="rId12"/>
    <p:sldId id="295" r:id="rId13"/>
    <p:sldId id="296" r:id="rId14"/>
    <p:sldId id="279" r:id="rId15"/>
    <p:sldId id="281" r:id="rId16"/>
    <p:sldId id="286" r:id="rId17"/>
    <p:sldId id="284" r:id="rId18"/>
    <p:sldId id="285" r:id="rId19"/>
    <p:sldId id="283" r:id="rId20"/>
    <p:sldId id="282" r:id="rId21"/>
    <p:sldId id="292" r:id="rId2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2D4659-0B2E-37A6-3ECF-3EC1C17C151B}" name="Hanne Agerbak" initials="HA" userId="S::HGB@kl.dk::e63e1efa-51b0-4f90-9a4a-884c094dba9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31A"/>
    <a:srgbClr val="141E4D"/>
    <a:srgbClr val="788EA1"/>
    <a:srgbClr val="576B7C"/>
    <a:srgbClr val="FF6800"/>
    <a:srgbClr val="461422"/>
    <a:srgbClr val="D0C6F0"/>
    <a:srgbClr val="2A43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3" autoAdjust="0"/>
    <p:restoredTop sz="44583" autoAdjust="0"/>
  </p:normalViewPr>
  <p:slideViewPr>
    <p:cSldViewPr snapToGrid="0" showGuides="1">
      <p:cViewPr varScale="1">
        <p:scale>
          <a:sx n="50" d="100"/>
          <a:sy n="50" d="100"/>
        </p:scale>
        <p:origin x="2616" y="5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31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57040A4F-2EF9-D995-73F0-C5A8320BD6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6BC2F3B-A368-CFDD-3AC5-55234A797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DF0E6-12CA-46B2-B6CB-DF41AF684E1B}" type="datetimeFigureOut">
              <a:rPr lang="es-ES" smtClean="0"/>
              <a:t>21/06/2024</a:t>
            </a:fld>
            <a:endParaRPr lang="es-ES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9257368-1997-147C-5479-6F6A3374E0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92F0D97-7D23-34A2-0CF3-9F61617566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09EC4-FFF8-41AE-9BA7-7E2BF3E7C99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65865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4D6A7-0348-4782-8952-3C1B3CEEE7C9}" type="datetimeFigureOut">
              <a:rPr lang="da-DK" smtClean="0"/>
              <a:t>21-06-2024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C2066-9E76-4875-ADC6-29900AEB504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675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2066-9E76-4875-ADC6-29900AEB5046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5986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endParaRPr lang="da-DK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b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endParaRPr lang="da-DK" sz="12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2066-9E76-4875-ADC6-29900AEB5046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176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da-DK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2066-9E76-4875-ADC6-29900AEB5046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744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2066-9E76-4875-ADC6-29900AEB5046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5607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2066-9E76-4875-ADC6-29900AEB5046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1736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2066-9E76-4875-ADC6-29900AEB5046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9110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2066-9E76-4875-ADC6-29900AEB5046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586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2066-9E76-4875-ADC6-29900AEB5046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2491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2066-9E76-4875-ADC6-29900AEB5046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3044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2066-9E76-4875-ADC6-29900AEB5046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870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2066-9E76-4875-ADC6-29900AEB504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714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2066-9E76-4875-ADC6-29900AEB504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733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100" b="1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2066-9E76-4875-ADC6-29900AEB504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1634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2066-9E76-4875-ADC6-29900AEB504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162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da-DK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2066-9E76-4875-ADC6-29900AEB5046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2468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endParaRPr lang="da-DK" sz="1200" dirty="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a-DK" sz="1200" i="1" dirty="0">
              <a:latin typeface="+mn-lt"/>
            </a:endParaRPr>
          </a:p>
          <a:p>
            <a:br>
              <a:rPr lang="da-DK" sz="1200" dirty="0">
                <a:latin typeface="+mn-lt"/>
              </a:rPr>
            </a:br>
            <a:endParaRPr lang="da-DK" sz="1200" dirty="0">
              <a:latin typeface="+mn-lt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2066-9E76-4875-ADC6-29900AEB5046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4483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2066-9E76-4875-ADC6-29900AEB5046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7731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C2066-9E76-4875-ADC6-29900AEB5046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675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4E80320-7898-A9DF-8886-962C927ED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7" y="2709000"/>
            <a:ext cx="2560000" cy="144000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EE99A19-B03D-11B5-A54C-BE07317A8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28671CD5-C519-103E-FE98-17C1B856EF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189783" cy="6858000"/>
          </a:xfrm>
          <a:solidFill>
            <a:schemeClr val="bg2"/>
          </a:solidFill>
        </p:spPr>
        <p:txBody>
          <a:bodyPr/>
          <a:lstStyle/>
          <a:p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6CD70AA-5E51-C573-3EC5-CC1FA785A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9783" y="0"/>
            <a:ext cx="9262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117178-5E09-6064-1889-F74C39F18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61163" y="908050"/>
            <a:ext cx="3935411" cy="1002638"/>
          </a:xfrm>
        </p:spPr>
        <p:txBody>
          <a:bodyPr/>
          <a:lstStyle>
            <a:lvl1pPr>
              <a:defRPr sz="6000"/>
            </a:lvl1pPr>
          </a:lstStyle>
          <a:p>
            <a:r>
              <a:rPr lang="da-DK" dirty="0"/>
              <a:t>Agenda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5087A633-2C1A-796E-D601-01032EBB7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1163" y="2292824"/>
            <a:ext cx="4729162" cy="3800001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213729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4 tekstbokse til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>
            <a:extLst>
              <a:ext uri="{FF2B5EF4-FFF2-40B4-BE49-F238E27FC236}">
                <a16:creationId xmlns:a16="http://schemas.microsoft.com/office/drawing/2014/main" id="{20449FAA-B557-B3F1-329A-D3228BFD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6986" y="2569283"/>
            <a:ext cx="2560000" cy="144000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9CA1E24-9F50-D1E1-603F-2AC794ABC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3F97047E-3FAA-1A26-3CC6-D60A3AD6D6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6096000" cy="343433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542D7A3-F331-D157-1206-B7F52DEDF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34330"/>
            <a:ext cx="6096000" cy="2022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B1E74D-EF6C-4CDD-F1EB-F8387BB7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3885172"/>
            <a:ext cx="5166465" cy="1002638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7CFD0DD-EEC6-FCD5-E2A3-33B9A1104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56903"/>
            <a:ext cx="6096000" cy="14064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3B239A-4889-6DF9-277F-AC9FCD502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5F33A13C-EC89-FBCF-3C44-53F28014D5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78732" y="1454836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0E99B1EF-0C0F-9F9A-C6CD-0A986D3B68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78732" y="2522520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5" name="Pladsholder til tekst 12">
            <a:extLst>
              <a:ext uri="{FF2B5EF4-FFF2-40B4-BE49-F238E27FC236}">
                <a16:creationId xmlns:a16="http://schemas.microsoft.com/office/drawing/2014/main" id="{EB41C89C-300A-1925-D525-DDA9DE17E7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78732" y="3590204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7" name="Pladsholder til tekst 12">
            <a:extLst>
              <a:ext uri="{FF2B5EF4-FFF2-40B4-BE49-F238E27FC236}">
                <a16:creationId xmlns:a16="http://schemas.microsoft.com/office/drawing/2014/main" id="{FFA50BB1-4708-19A0-8F9C-D628CE2977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78732" y="4657889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07317C9-E4C9-4A87-AEF6-1A5D2C7EF9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183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8A5C9793-9EFC-3544-5989-B8ECA4FA1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7" y="2606723"/>
            <a:ext cx="2560000" cy="144000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FC3CC391-3C55-8D4D-2369-6552E041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3F97047E-3FAA-1A26-3CC6-D60A3AD6D6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6096000" cy="3434330"/>
          </a:xfrm>
          <a:solidFill>
            <a:schemeClr val="bg2"/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542D7A3-F331-D157-1206-B7F52DEDF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34330"/>
            <a:ext cx="6096000" cy="2022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B1E74D-EF6C-4CDD-F1EB-F8387BB7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3885172"/>
            <a:ext cx="5166465" cy="10026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7CFD0DD-EEC6-FCD5-E2A3-33B9A1104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456903"/>
            <a:ext cx="6096000" cy="14064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3B239A-4889-6DF9-277F-AC9FCD502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Pladsholder til tekst 8">
            <a:extLst>
              <a:ext uri="{FF2B5EF4-FFF2-40B4-BE49-F238E27FC236}">
                <a16:creationId xmlns:a16="http://schemas.microsoft.com/office/drawing/2014/main" id="{E82D76B2-5E63-A1A8-4AB9-6B973A308D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3863" y="1270000"/>
            <a:ext cx="4716462" cy="4822825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07317C9-E4C9-4A87-AEF6-1A5D2C7EF9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92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dt txt overskrift 1 tekstboks og 1 bille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>
            <a:extLst>
              <a:ext uri="{FF2B5EF4-FFF2-40B4-BE49-F238E27FC236}">
                <a16:creationId xmlns:a16="http://schemas.microsoft.com/office/drawing/2014/main" id="{EF81F3AA-2E02-0376-6750-79686C477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3871" y="2587506"/>
            <a:ext cx="2560000" cy="144000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1DCCF4DA-0CB9-BB2D-8640-6D670E3D0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A9B240F-3974-4606-3C8D-765062EAB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99562" y="7627603"/>
            <a:ext cx="3451654" cy="594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HUSK: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at når du har indsat et billede, så tryk højreklik og vælg </a:t>
            </a: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”placer bagest”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så kommer tal og titlen på præsentationen frem.</a:t>
            </a:r>
            <a:endParaRPr lang="es-ES" sz="1200" b="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E0E207-0A14-99BC-4B70-A8968C79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273350"/>
            <a:ext cx="4684713" cy="131415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CA80A2C-63E1-178D-E099-5132FB7F4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68874CD-2DDC-2D78-DE27-F81ECFBCC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4800" y="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ladsholder til tekst 17">
            <a:extLst>
              <a:ext uri="{FF2B5EF4-FFF2-40B4-BE49-F238E27FC236}">
                <a16:creationId xmlns:a16="http://schemas.microsoft.com/office/drawing/2014/main" id="{2C6CC083-011F-DF58-F4E0-1B23DAE63A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1163" y="1273350"/>
            <a:ext cx="4735514" cy="15319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616147-8398-2372-07A0-571ECB6FE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3F8C9ABF-8DEA-4C65-6E68-4763DA6639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799" y="3429000"/>
            <a:ext cx="6094800" cy="3429000"/>
          </a:xfrm>
          <a:solidFill>
            <a:schemeClr val="bg2"/>
          </a:solidFill>
        </p:spPr>
        <p:txBody>
          <a:bodyPr/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0C616A9-34EF-5237-EB2D-D418CB28B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2 tekstboks og 1 bille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E628E36F-551A-1280-0C2F-4FC3A7825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7" y="2587506"/>
            <a:ext cx="2560000" cy="1440000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2939A6B6-8CE4-C507-04B9-BF375AA5D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EE14B4CC-7E95-61D3-FD6D-63470AC94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99562" y="7627603"/>
            <a:ext cx="3451654" cy="594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HUSK: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at når du har indsat et billede, så tryk højreklik og vælg </a:t>
            </a: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”placer bagest”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så kommer tal og titlen på præsentationen frem.</a:t>
            </a:r>
            <a:endParaRPr lang="es-ES" sz="1200" b="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E0E207-0A14-99BC-4B70-A8968C79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273350"/>
            <a:ext cx="4684713" cy="131415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11" name="Pladsholder til tekst 17">
            <a:extLst>
              <a:ext uri="{FF2B5EF4-FFF2-40B4-BE49-F238E27FC236}">
                <a16:creationId xmlns:a16="http://schemas.microsoft.com/office/drawing/2014/main" id="{39DDDC00-8E46-676C-BC9A-B380BE4B10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675" y="2895600"/>
            <a:ext cx="4684713" cy="3197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CA80A2C-63E1-178D-E099-5132FB7F4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68874CD-2DDC-2D78-DE27-F81ECFBCC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4800" y="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616147-8398-2372-07A0-571ECB6FE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8" name="Pladsholder til tekst 17">
            <a:extLst>
              <a:ext uri="{FF2B5EF4-FFF2-40B4-BE49-F238E27FC236}">
                <a16:creationId xmlns:a16="http://schemas.microsoft.com/office/drawing/2014/main" id="{2C6CC083-011F-DF58-F4E0-1B23DAE63A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1163" y="1273350"/>
            <a:ext cx="4735512" cy="15319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3F8C9ABF-8DEA-4C65-6E68-4763DA6639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799" y="3429000"/>
            <a:ext cx="6094800" cy="3429000"/>
          </a:xfrm>
          <a:solidFill>
            <a:schemeClr val="bg2"/>
          </a:solidFill>
        </p:spPr>
        <p:txBody>
          <a:bodyPr/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0C616A9-34EF-5237-EB2D-D418CB28B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921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 2 tekstboks og 1 bille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C7C75B89-8E73-E92B-C582-0CC5D4D0E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5904" y="2702262"/>
            <a:ext cx="2560000" cy="1440000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4FC88341-F63A-4023-EFD5-E8CE7DBD1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6B75AB5E-99B1-94AB-B362-089F194E1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99562" y="7627603"/>
            <a:ext cx="3451654" cy="594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HUSK: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at når du har indsat et billede, så tryk højreklik og vælg </a:t>
            </a: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”placer bagest”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så kommer tal og titlen på præsentationen frem.</a:t>
            </a:r>
            <a:endParaRPr lang="es-ES" sz="1200" b="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E0E207-0A14-99BC-4B70-A8968C79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273350"/>
            <a:ext cx="4684713" cy="131415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5" name="Pladsholder til tekst 17">
            <a:extLst>
              <a:ext uri="{FF2B5EF4-FFF2-40B4-BE49-F238E27FC236}">
                <a16:creationId xmlns:a16="http://schemas.microsoft.com/office/drawing/2014/main" id="{29EA0F17-A844-AFBE-C8CF-BD26DDBB21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1675" y="2895600"/>
            <a:ext cx="4684713" cy="290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CA80A2C-63E1-178D-E099-5132FB7F4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68874CD-2DDC-2D78-DE27-F81ECFBCC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4800" y="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9616147-8398-2372-07A0-571ECB6FE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8" name="Pladsholder til tekst 17">
            <a:extLst>
              <a:ext uri="{FF2B5EF4-FFF2-40B4-BE49-F238E27FC236}">
                <a16:creationId xmlns:a16="http://schemas.microsoft.com/office/drawing/2014/main" id="{2C6CC083-011F-DF58-F4E0-1B23DAE63A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1163" y="1273350"/>
            <a:ext cx="4735512" cy="15319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3F8C9ABF-8DEA-4C65-6E68-4763DA6639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800" y="3429000"/>
            <a:ext cx="6084887" cy="3429000"/>
          </a:xfrm>
          <a:solidFill>
            <a:schemeClr val="bg2"/>
          </a:solidFill>
        </p:spPr>
        <p:txBody>
          <a:bodyPr/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0C616A9-34EF-5237-EB2D-D418CB28B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37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dt txt overskrift 1 tekstboks og 1 bille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95A84EE-DCBF-1F46-2C75-B8F9E7A29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9552" y="2709788"/>
            <a:ext cx="2560000" cy="144000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319EA948-9165-4307-E69B-7C721E70A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0BA19723-D9CE-DEE3-A1E0-D9BDA3D34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99562" y="7627603"/>
            <a:ext cx="3451654" cy="594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HUSK: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at når du har indsat et billede, så tryk højreklik og vælg </a:t>
            </a: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”placer bagest”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så kommer tal og titlen på præsentationen frem.</a:t>
            </a:r>
            <a:endParaRPr lang="es-ES" sz="1200" b="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F2A7320-AA30-4EE0-18CF-933E8C6E2703}"/>
              </a:ext>
            </a:extLst>
          </p:cNvPr>
          <p:cNvSpPr/>
          <p:nvPr userDrawn="1"/>
        </p:nvSpPr>
        <p:spPr>
          <a:xfrm>
            <a:off x="-2" y="0"/>
            <a:ext cx="609600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E0E207-0A14-99BC-4B70-A8968C79D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1273350"/>
            <a:ext cx="4684713" cy="1314156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CA80A2C-63E1-178D-E099-5132FB7F4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tekst 17">
            <a:extLst>
              <a:ext uri="{FF2B5EF4-FFF2-40B4-BE49-F238E27FC236}">
                <a16:creationId xmlns:a16="http://schemas.microsoft.com/office/drawing/2014/main" id="{2C6CC083-011F-DF58-F4E0-1B23DAE63A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1163" y="1273350"/>
            <a:ext cx="4735514" cy="15319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3F8C9ABF-8DEA-4C65-6E68-4763DA6639A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800" y="3432000"/>
            <a:ext cx="6092231" cy="3429000"/>
          </a:xfrm>
          <a:solidFill>
            <a:schemeClr val="bg2"/>
          </a:solidFill>
        </p:spPr>
        <p:txBody>
          <a:bodyPr/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0C616A9-34EF-5237-EB2D-D418CB28B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5697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2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e 20">
            <a:extLst>
              <a:ext uri="{FF2B5EF4-FFF2-40B4-BE49-F238E27FC236}">
                <a16:creationId xmlns:a16="http://schemas.microsoft.com/office/drawing/2014/main" id="{8B7F6E8F-B3E6-10F6-5A60-C23E05D21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-9527"/>
            <a:ext cx="1721354" cy="2467796"/>
            <a:chOff x="-1838313" y="-9527"/>
            <a:chExt cx="1721354" cy="2467796"/>
          </a:xfrm>
        </p:grpSpPr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6225ADE5-DC93-C5F2-8B52-5077D8B4F213}"/>
                </a:ext>
              </a:extLst>
            </p:cNvPr>
            <p:cNvGrpSpPr/>
            <p:nvPr userDrawn="1"/>
          </p:nvGrpSpPr>
          <p:grpSpPr>
            <a:xfrm>
              <a:off x="-1838312" y="-9527"/>
              <a:ext cx="1721353" cy="2467796"/>
              <a:chOff x="-1838312" y="-9527"/>
              <a:chExt cx="1721353" cy="2467796"/>
            </a:xfrm>
          </p:grpSpPr>
          <p:grpSp>
            <p:nvGrpSpPr>
              <p:cNvPr id="27" name="Gruppe 26">
                <a:extLst>
                  <a:ext uri="{FF2B5EF4-FFF2-40B4-BE49-F238E27FC236}">
                    <a16:creationId xmlns:a16="http://schemas.microsoft.com/office/drawing/2014/main" id="{B635990B-0646-4151-4365-979A014762D8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9" name="Rektangel 28">
                  <a:extLst>
                    <a:ext uri="{FF2B5EF4-FFF2-40B4-BE49-F238E27FC236}">
                      <a16:creationId xmlns:a16="http://schemas.microsoft.com/office/drawing/2014/main" id="{FD611623-CFD2-FC60-056D-B986FC304CB9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0" name="Gruppe 29">
                  <a:extLst>
                    <a:ext uri="{FF2B5EF4-FFF2-40B4-BE49-F238E27FC236}">
                      <a16:creationId xmlns:a16="http://schemas.microsoft.com/office/drawing/2014/main" id="{2DD4BB1D-F0B0-3091-E3D7-81EB37628D44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E9171B2B-3DF0-0820-E3FC-4AF30E321C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28297D8A-058F-4045-D4B3-D72837868F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06E7C6F8-5F59-6719-3C17-0AB4E0EB75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A608C020-0E68-C2CA-9C3F-5B7E54F8D5AB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E70B5D19-15B4-281A-EA97-5DEA3D9816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0E347F41-06E5-4E5F-0C19-0DA7D3852A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51265269-1A34-4CF9-115A-C6D8CA2C9D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8" name="Tekstfelt 27">
                <a:extLst>
                  <a:ext uri="{FF2B5EF4-FFF2-40B4-BE49-F238E27FC236}">
                    <a16:creationId xmlns:a16="http://schemas.microsoft.com/office/drawing/2014/main" id="{5EB847DC-67DC-685C-044F-D49688BCC7BE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93B63CF8-294E-EA89-2B30-3CCCE91AD0A0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C4A661FC-757B-9684-BE26-EE36132733EC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2" name="Billede 21">
            <a:extLst>
              <a:ext uri="{FF2B5EF4-FFF2-40B4-BE49-F238E27FC236}">
                <a16:creationId xmlns:a16="http://schemas.microsoft.com/office/drawing/2014/main" id="{6CD62EDF-A878-98C7-9791-DB1EF4F32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7" y="2706676"/>
            <a:ext cx="2560000" cy="1440000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75BFD77F-3F29-10DF-2A78-528F093C2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D21E0DF-E442-E8F7-81A8-2D006A84E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33295C-A521-48CE-EF22-C464B0F2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17024"/>
            <a:ext cx="4684713" cy="1418673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6E793180-F9E7-EECE-63C8-5EE761FC1C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675" y="2703445"/>
            <a:ext cx="4684713" cy="338938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70E3EFD-4F2B-A779-3662-167C19E66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389AD5F4-6E24-7FA9-7F1A-A6BAE5A9443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800" y="0"/>
            <a:ext cx="6096000" cy="3429000"/>
          </a:xfrm>
          <a:custGeom>
            <a:avLst/>
            <a:gdLst>
              <a:gd name="connsiteX0" fmla="*/ 5040750 w 6096000"/>
              <a:gd name="connsiteY0" fmla="*/ 558817 h 3429000"/>
              <a:gd name="connsiteX1" fmla="*/ 4934213 w 6096000"/>
              <a:gd name="connsiteY1" fmla="*/ 721029 h 3429000"/>
              <a:gd name="connsiteX2" fmla="*/ 5052823 w 6096000"/>
              <a:gd name="connsiteY2" fmla="*/ 895708 h 3429000"/>
              <a:gd name="connsiteX3" fmla="*/ 5154463 w 6096000"/>
              <a:gd name="connsiteY3" fmla="*/ 895708 h 3429000"/>
              <a:gd name="connsiteX4" fmla="*/ 5031331 w 6096000"/>
              <a:gd name="connsiteY4" fmla="*/ 718306 h 3429000"/>
              <a:gd name="connsiteX5" fmla="*/ 5136224 w 6096000"/>
              <a:gd name="connsiteY5" fmla="*/ 558817 h 3429000"/>
              <a:gd name="connsiteX6" fmla="*/ 4835537 w 6096000"/>
              <a:gd name="connsiteY6" fmla="*/ 558817 h 3429000"/>
              <a:gd name="connsiteX7" fmla="*/ 4835537 w 6096000"/>
              <a:gd name="connsiteY7" fmla="*/ 895690 h 3429000"/>
              <a:gd name="connsiteX8" fmla="*/ 4925103 w 6096000"/>
              <a:gd name="connsiteY8" fmla="*/ 895690 h 3429000"/>
              <a:gd name="connsiteX9" fmla="*/ 4925103 w 6096000"/>
              <a:gd name="connsiteY9" fmla="*/ 558817 h 3429000"/>
              <a:gd name="connsiteX10" fmla="*/ 5162495 w 6096000"/>
              <a:gd name="connsiteY10" fmla="*/ 558817 h 3429000"/>
              <a:gd name="connsiteX11" fmla="*/ 5162495 w 6096000"/>
              <a:gd name="connsiteY11" fmla="*/ 895708 h 3429000"/>
              <a:gd name="connsiteX12" fmla="*/ 5355104 w 6096000"/>
              <a:gd name="connsiteY12" fmla="*/ 895708 h 3429000"/>
              <a:gd name="connsiteX13" fmla="*/ 5399836 w 6096000"/>
              <a:gd name="connsiteY13" fmla="*/ 829929 h 3429000"/>
              <a:gd name="connsiteX14" fmla="*/ 5252061 w 6096000"/>
              <a:gd name="connsiteY14" fmla="*/ 829929 h 3429000"/>
              <a:gd name="connsiteX15" fmla="*/ 5252061 w 6096000"/>
              <a:gd name="connsiteY15" fmla="*/ 558817 h 3429000"/>
              <a:gd name="connsiteX16" fmla="*/ 0 w 6096000"/>
              <a:gd name="connsiteY16" fmla="*/ 0 h 3429000"/>
              <a:gd name="connsiteX17" fmla="*/ 6096000 w 6096000"/>
              <a:gd name="connsiteY17" fmla="*/ 0 h 3429000"/>
              <a:gd name="connsiteX18" fmla="*/ 6096000 w 6096000"/>
              <a:gd name="connsiteY18" fmla="*/ 3429000 h 3429000"/>
              <a:gd name="connsiteX19" fmla="*/ 0 w 6096000"/>
              <a:gd name="connsiteY1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3429000">
                <a:moveTo>
                  <a:pt x="5040750" y="558817"/>
                </a:moveTo>
                <a:lnTo>
                  <a:pt x="4934213" y="721029"/>
                </a:lnTo>
                <a:lnTo>
                  <a:pt x="5052823" y="895708"/>
                </a:lnTo>
                <a:lnTo>
                  <a:pt x="5154463" y="895708"/>
                </a:lnTo>
                <a:lnTo>
                  <a:pt x="5031331" y="718306"/>
                </a:lnTo>
                <a:lnTo>
                  <a:pt x="5136224" y="558817"/>
                </a:lnTo>
                <a:close/>
                <a:moveTo>
                  <a:pt x="4835537" y="558817"/>
                </a:moveTo>
                <a:lnTo>
                  <a:pt x="4835537" y="895690"/>
                </a:lnTo>
                <a:lnTo>
                  <a:pt x="4925103" y="895690"/>
                </a:lnTo>
                <a:lnTo>
                  <a:pt x="4925103" y="558817"/>
                </a:lnTo>
                <a:close/>
                <a:moveTo>
                  <a:pt x="5162495" y="558817"/>
                </a:moveTo>
                <a:lnTo>
                  <a:pt x="5162495" y="895708"/>
                </a:lnTo>
                <a:lnTo>
                  <a:pt x="5355104" y="895708"/>
                </a:lnTo>
                <a:lnTo>
                  <a:pt x="5399836" y="829929"/>
                </a:lnTo>
                <a:lnTo>
                  <a:pt x="5252061" y="829929"/>
                </a:lnTo>
                <a:lnTo>
                  <a:pt x="5252061" y="558817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da-DK"/>
          </a:p>
        </p:txBody>
      </p:sp>
      <p:sp>
        <p:nvSpPr>
          <p:cNvPr id="19" name="Pladsholder til tekst 17">
            <a:extLst>
              <a:ext uri="{FF2B5EF4-FFF2-40B4-BE49-F238E27FC236}">
                <a16:creationId xmlns:a16="http://schemas.microsoft.com/office/drawing/2014/main" id="{FEB91AFF-1725-F9E7-C74E-3652AA7F0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1163" y="4075086"/>
            <a:ext cx="4735514" cy="1531937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E238026-13E4-BC71-AB4B-AB48AD0D3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848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 til ikoner og et bille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2CFA1B9F-17AA-92A5-5D92-B8440CCEC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6619" y="2716554"/>
            <a:ext cx="2560000" cy="1440000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033E55F5-89D1-078C-6EC5-28952C2FA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F0342CF1-C178-D788-B2A3-2964D278F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99562" y="7627603"/>
            <a:ext cx="3451654" cy="594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HUSK: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at når du har indsat et billede, så tryk højreklik og vælg </a:t>
            </a: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”placer bagest”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så kommer tal og titlen på præsentationen frem.</a:t>
            </a:r>
            <a:endParaRPr lang="es-ES" sz="1200" b="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6A600E-1294-4177-49BE-2F3F58CC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7887" cy="100263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2" name="Pladsholder til tekst 12">
            <a:extLst>
              <a:ext uri="{FF2B5EF4-FFF2-40B4-BE49-F238E27FC236}">
                <a16:creationId xmlns:a16="http://schemas.microsoft.com/office/drawing/2014/main" id="{23051AE5-CCD9-B7BC-B37C-44C7A68111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00201" y="2465494"/>
            <a:ext cx="3789362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C959361F-1DB0-265F-9AFF-8BE4CB9A9C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00201" y="3533178"/>
            <a:ext cx="3789362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A70ACFD8-AE17-BDA0-732A-E912EF7FE3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00201" y="4600862"/>
            <a:ext cx="3789362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F7249DB-F879-AADB-5735-CFEF5AB2E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7AF05B9-F072-E431-69C9-8C7BB549B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BD5E7A-A023-6348-8D92-E7238AC65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AA6F53B-B6FE-88DF-12F8-DA9E536A4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1163" y="1455004"/>
            <a:ext cx="4729162" cy="1444607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7" name="Pladsholder til billede 10">
            <a:extLst>
              <a:ext uri="{FF2B5EF4-FFF2-40B4-BE49-F238E27FC236}">
                <a16:creationId xmlns:a16="http://schemas.microsoft.com/office/drawing/2014/main" id="{4D751C8A-DBD7-C9C5-0E67-66A2A695CB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29001"/>
            <a:ext cx="6096000" cy="3429000"/>
          </a:xfrm>
          <a:solidFill>
            <a:schemeClr val="bg2"/>
          </a:solidFill>
        </p:spPr>
        <p:txBody>
          <a:bodyPr/>
          <a:lstStyle/>
          <a:p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EC61DF4-5CAA-43A3-A4BD-058AFD93FA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764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kstbokse og et bille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F7E31CA-6127-30DA-198F-65C15CCC5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03" y="2717334"/>
            <a:ext cx="2560000" cy="1440000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AFFA132B-3CD3-F765-6FEA-3448495CA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2C4F72AD-F8DA-A23F-396A-CFEE9805F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99562" y="7627603"/>
            <a:ext cx="3451654" cy="594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HUSK: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at når du har indsat et billede, så tryk højreklik og vælg </a:t>
            </a: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”placer bagest”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så kommer tal og titlen på præsentationen frem.</a:t>
            </a:r>
            <a:endParaRPr lang="es-ES" sz="1200" b="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6A600E-1294-4177-49BE-2F3F58CC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7887" cy="116641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1" name="Pladsholder til tekst 7">
            <a:extLst>
              <a:ext uri="{FF2B5EF4-FFF2-40B4-BE49-F238E27FC236}">
                <a16:creationId xmlns:a16="http://schemas.microsoft.com/office/drawing/2014/main" id="{1D0E34D4-9190-B908-0A30-C5466126CC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2466000"/>
            <a:ext cx="4687888" cy="3626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F7249DB-F879-AADB-5735-CFEF5AB2E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7AF05B9-F072-E431-69C9-8C7BB549B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BD5E7A-A023-6348-8D92-E7238AC65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AA6F53B-B6FE-88DF-12F8-DA9E536A4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1163" y="1455004"/>
            <a:ext cx="4729162" cy="1444607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EC61DF4-5CAA-43A3-A4BD-058AFD93FA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7" name="Pladsholder til billede 10">
            <a:extLst>
              <a:ext uri="{FF2B5EF4-FFF2-40B4-BE49-F238E27FC236}">
                <a16:creationId xmlns:a16="http://schemas.microsoft.com/office/drawing/2014/main" id="{4D751C8A-DBD7-C9C5-0E67-66A2A695CB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29001"/>
            <a:ext cx="6096000" cy="3429000"/>
          </a:xfrm>
          <a:solidFill>
            <a:schemeClr val="bg2"/>
          </a:solidFill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614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 og 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e 19">
            <a:extLst>
              <a:ext uri="{FF2B5EF4-FFF2-40B4-BE49-F238E27FC236}">
                <a16:creationId xmlns:a16="http://schemas.microsoft.com/office/drawing/2014/main" id="{9F6940AF-8CCA-AEC3-D5E2-E9A3EB378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-9527"/>
            <a:ext cx="1721354" cy="2467796"/>
            <a:chOff x="-1838313" y="-9527"/>
            <a:chExt cx="1721354" cy="2467796"/>
          </a:xfrm>
        </p:grpSpPr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9A02D143-0B14-43C5-BEAC-56ACBCC7167C}"/>
                </a:ext>
              </a:extLst>
            </p:cNvPr>
            <p:cNvGrpSpPr/>
            <p:nvPr userDrawn="1"/>
          </p:nvGrpSpPr>
          <p:grpSpPr>
            <a:xfrm>
              <a:off x="-1838312" y="-9527"/>
              <a:ext cx="1721353" cy="2467796"/>
              <a:chOff x="-1838312" y="-9527"/>
              <a:chExt cx="1721353" cy="2467796"/>
            </a:xfrm>
          </p:grpSpPr>
          <p:grpSp>
            <p:nvGrpSpPr>
              <p:cNvPr id="27" name="Gruppe 26">
                <a:extLst>
                  <a:ext uri="{FF2B5EF4-FFF2-40B4-BE49-F238E27FC236}">
                    <a16:creationId xmlns:a16="http://schemas.microsoft.com/office/drawing/2014/main" id="{A9FC3775-4015-6302-4150-E3EB9D732CCE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9" name="Rektangel 28">
                  <a:extLst>
                    <a:ext uri="{FF2B5EF4-FFF2-40B4-BE49-F238E27FC236}">
                      <a16:creationId xmlns:a16="http://schemas.microsoft.com/office/drawing/2014/main" id="{C36EDC06-59A7-DF38-7EA7-A7CC6926F134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0" name="Gruppe 29">
                  <a:extLst>
                    <a:ext uri="{FF2B5EF4-FFF2-40B4-BE49-F238E27FC236}">
                      <a16:creationId xmlns:a16="http://schemas.microsoft.com/office/drawing/2014/main" id="{7A443F71-0955-5BF3-D97D-59C28ABC74FC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C2E6FAEC-1D8D-A198-20FE-9A1D870729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CE35262C-8C1F-4735-585F-7F9B04A24C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81F877C3-8761-8AC0-05DB-F6768B8FE5B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57C1483E-1DEF-D10F-D10A-16E4F58070FC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7BCE9C98-D087-5C9A-F3D3-98131EBD59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E89ACD16-5109-2ECE-CC02-DD28CC699A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75BFEE32-E5A7-ACC8-098A-9A93114E44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8" name="Tekstfelt 27">
                <a:extLst>
                  <a:ext uri="{FF2B5EF4-FFF2-40B4-BE49-F238E27FC236}">
                    <a16:creationId xmlns:a16="http://schemas.microsoft.com/office/drawing/2014/main" id="{DE487586-9B9D-8061-1BCC-D5182832693F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7B8650CA-4C1A-2EE7-8D61-BCEB9E9F0D6F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6E2E1601-0F8C-99BF-DCA4-1E049D961010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1" name="Billede 20">
            <a:extLst>
              <a:ext uri="{FF2B5EF4-FFF2-40B4-BE49-F238E27FC236}">
                <a16:creationId xmlns:a16="http://schemas.microsoft.com/office/drawing/2014/main" id="{4D5DD623-BFAB-7DC2-236F-270B83015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7" y="2716736"/>
            <a:ext cx="2560000" cy="1440000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39406999-3492-5D28-19A5-EFF794E77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23" name="Tekstfelt 22">
              <a:extLst>
                <a:ext uri="{FF2B5EF4-FFF2-40B4-BE49-F238E27FC236}">
                  <a16:creationId xmlns:a16="http://schemas.microsoft.com/office/drawing/2014/main" id="{F4CD3F0D-74ED-0EFA-A0C9-6668C51D1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 dirty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 dirty="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24" name="Tekstfelt 23">
              <a:extLst>
                <a:ext uri="{FF2B5EF4-FFF2-40B4-BE49-F238E27FC236}">
                  <a16:creationId xmlns:a16="http://schemas.microsoft.com/office/drawing/2014/main" id="{C5354C99-41DB-0C74-953A-21A74A04A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 dirty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3C95A522-76E1-D070-BD5B-946549E3A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A3405F-665B-2416-AD1D-3D19DC2E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4713" cy="1002638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9E6D3E4F-BA60-53BD-5A48-7F54B431ED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675" y="2466313"/>
            <a:ext cx="4684713" cy="3626511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9D5F0D69-688F-CCA1-A61E-CE82A1936E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5162495 w 6096000"/>
              <a:gd name="connsiteY0" fmla="*/ 558817 h 6858000"/>
              <a:gd name="connsiteX1" fmla="*/ 5162495 w 6096000"/>
              <a:gd name="connsiteY1" fmla="*/ 895708 h 6858000"/>
              <a:gd name="connsiteX2" fmla="*/ 5355104 w 6096000"/>
              <a:gd name="connsiteY2" fmla="*/ 895708 h 6858000"/>
              <a:gd name="connsiteX3" fmla="*/ 5399836 w 6096000"/>
              <a:gd name="connsiteY3" fmla="*/ 829929 h 6858000"/>
              <a:gd name="connsiteX4" fmla="*/ 5252061 w 6096000"/>
              <a:gd name="connsiteY4" fmla="*/ 829929 h 6858000"/>
              <a:gd name="connsiteX5" fmla="*/ 5252061 w 6096000"/>
              <a:gd name="connsiteY5" fmla="*/ 558817 h 6858000"/>
              <a:gd name="connsiteX6" fmla="*/ 5040750 w 6096000"/>
              <a:gd name="connsiteY6" fmla="*/ 558817 h 6858000"/>
              <a:gd name="connsiteX7" fmla="*/ 4934213 w 6096000"/>
              <a:gd name="connsiteY7" fmla="*/ 721029 h 6858000"/>
              <a:gd name="connsiteX8" fmla="*/ 5052823 w 6096000"/>
              <a:gd name="connsiteY8" fmla="*/ 895708 h 6858000"/>
              <a:gd name="connsiteX9" fmla="*/ 5154463 w 6096000"/>
              <a:gd name="connsiteY9" fmla="*/ 895708 h 6858000"/>
              <a:gd name="connsiteX10" fmla="*/ 5031331 w 6096000"/>
              <a:gd name="connsiteY10" fmla="*/ 718306 h 6858000"/>
              <a:gd name="connsiteX11" fmla="*/ 5136224 w 6096000"/>
              <a:gd name="connsiteY11" fmla="*/ 558817 h 6858000"/>
              <a:gd name="connsiteX12" fmla="*/ 4835537 w 6096000"/>
              <a:gd name="connsiteY12" fmla="*/ 558817 h 6858000"/>
              <a:gd name="connsiteX13" fmla="*/ 4835537 w 6096000"/>
              <a:gd name="connsiteY13" fmla="*/ 895690 h 6858000"/>
              <a:gd name="connsiteX14" fmla="*/ 4925103 w 6096000"/>
              <a:gd name="connsiteY14" fmla="*/ 895690 h 6858000"/>
              <a:gd name="connsiteX15" fmla="*/ 4925103 w 6096000"/>
              <a:gd name="connsiteY15" fmla="*/ 558817 h 6858000"/>
              <a:gd name="connsiteX16" fmla="*/ 0 w 6096000"/>
              <a:gd name="connsiteY16" fmla="*/ 0 h 6858000"/>
              <a:gd name="connsiteX17" fmla="*/ 6096000 w 6096000"/>
              <a:gd name="connsiteY17" fmla="*/ 0 h 6858000"/>
              <a:gd name="connsiteX18" fmla="*/ 6096000 w 6096000"/>
              <a:gd name="connsiteY18" fmla="*/ 6858000 h 6858000"/>
              <a:gd name="connsiteX19" fmla="*/ 0 w 6096000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58000">
                <a:moveTo>
                  <a:pt x="5162495" y="558817"/>
                </a:moveTo>
                <a:lnTo>
                  <a:pt x="5162495" y="895708"/>
                </a:lnTo>
                <a:lnTo>
                  <a:pt x="5355104" y="895708"/>
                </a:lnTo>
                <a:lnTo>
                  <a:pt x="5399836" y="829929"/>
                </a:lnTo>
                <a:lnTo>
                  <a:pt x="5252061" y="829929"/>
                </a:lnTo>
                <a:lnTo>
                  <a:pt x="5252061" y="558817"/>
                </a:lnTo>
                <a:close/>
                <a:moveTo>
                  <a:pt x="5040750" y="558817"/>
                </a:moveTo>
                <a:lnTo>
                  <a:pt x="4934213" y="721029"/>
                </a:lnTo>
                <a:lnTo>
                  <a:pt x="5052823" y="895708"/>
                </a:lnTo>
                <a:lnTo>
                  <a:pt x="5154463" y="895708"/>
                </a:lnTo>
                <a:lnTo>
                  <a:pt x="5031331" y="718306"/>
                </a:lnTo>
                <a:lnTo>
                  <a:pt x="5136224" y="558817"/>
                </a:lnTo>
                <a:close/>
                <a:moveTo>
                  <a:pt x="4835537" y="558817"/>
                </a:moveTo>
                <a:lnTo>
                  <a:pt x="4835537" y="895690"/>
                </a:lnTo>
                <a:lnTo>
                  <a:pt x="4925103" y="895690"/>
                </a:lnTo>
                <a:lnTo>
                  <a:pt x="4925103" y="558817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3A5FCB1-92C8-7EF4-32CA-9C7141CD73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4FEB082-6347-40B3-5282-28795DB3AD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34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602796BA-B572-B692-2451-3B9D36E41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5904" y="2715906"/>
            <a:ext cx="2560000" cy="1440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6CD70AA-5E51-C573-3EC5-CC1FA785A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518978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117178-5E09-6064-1889-F74C39F18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8010" y="2592473"/>
            <a:ext cx="3116179" cy="1002638"/>
          </a:xfrm>
        </p:spPr>
        <p:txBody>
          <a:bodyPr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Agenda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9402540-B929-FDE4-5C53-A6A1D9B29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89783" y="0"/>
            <a:ext cx="9262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tekst 9">
            <a:extLst>
              <a:ext uri="{FF2B5EF4-FFF2-40B4-BE49-F238E27FC236}">
                <a16:creationId xmlns:a16="http://schemas.microsoft.com/office/drawing/2014/main" id="{35204231-794C-672C-5296-21BDD8EF78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1163" y="1269242"/>
            <a:ext cx="4729162" cy="482358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</p:txBody>
      </p:sp>
    </p:spTree>
    <p:extLst>
      <p:ext uri="{BB962C8B-B14F-4D97-AF65-F5344CB8AC3E}">
        <p14:creationId xmlns:p14="http://schemas.microsoft.com/office/powerpoint/2010/main" val="371379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ekstboks og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>
            <a:extLst>
              <a:ext uri="{FF2B5EF4-FFF2-40B4-BE49-F238E27FC236}">
                <a16:creationId xmlns:a16="http://schemas.microsoft.com/office/drawing/2014/main" id="{238BE713-16B9-E63B-AC95-EA6CAB0D7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-9527"/>
            <a:ext cx="1721354" cy="2467796"/>
            <a:chOff x="-1838313" y="-9527"/>
            <a:chExt cx="1721354" cy="2467796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3860ABF9-5687-2B4B-1E85-A464FAED3309}"/>
                </a:ext>
              </a:extLst>
            </p:cNvPr>
            <p:cNvGrpSpPr/>
            <p:nvPr userDrawn="1"/>
          </p:nvGrpSpPr>
          <p:grpSpPr>
            <a:xfrm>
              <a:off x="-1838312" y="-9527"/>
              <a:ext cx="1721353" cy="2467796"/>
              <a:chOff x="-1838312" y="-9527"/>
              <a:chExt cx="1721353" cy="2467796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5B0B2B0D-AD4A-022D-D111-F07ABD27A9F9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0" name="Rektangel 29">
                  <a:extLst>
                    <a:ext uri="{FF2B5EF4-FFF2-40B4-BE49-F238E27FC236}">
                      <a16:creationId xmlns:a16="http://schemas.microsoft.com/office/drawing/2014/main" id="{0AB393C4-A2AF-AEC2-9740-9AD949334E83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7B2B0786-04E6-3873-57CD-2B4C8BB62389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F185310E-7300-F4ED-7803-2F33B78020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6A509FA3-B696-84B8-AE69-6B1D7E32B8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5F9DE216-65E3-3959-5D15-29DC08445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2" name="Gruppe 31">
                  <a:extLst>
                    <a:ext uri="{FF2B5EF4-FFF2-40B4-BE49-F238E27FC236}">
                      <a16:creationId xmlns:a16="http://schemas.microsoft.com/office/drawing/2014/main" id="{5E52DCE9-1916-3EEC-F471-647CC5B26F1D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1EA4299C-50B3-8B14-ED4A-07BA5A4842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4B849DCE-C098-CB2B-1445-46272BED8AC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8A3DF08C-AF18-6F4C-5D8F-4AD0BC74829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9" name="Tekstfelt 28">
                <a:extLst>
                  <a:ext uri="{FF2B5EF4-FFF2-40B4-BE49-F238E27FC236}">
                    <a16:creationId xmlns:a16="http://schemas.microsoft.com/office/drawing/2014/main" id="{D71CBA94-A0F5-285A-F586-8B8E858BD4DE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0CEA0301-C7B8-72A4-BDBD-1D244E952952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9E839390-31C0-5C2D-A600-E6C9D6D0AD96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7" name="Billede 6">
            <a:extLst>
              <a:ext uri="{FF2B5EF4-FFF2-40B4-BE49-F238E27FC236}">
                <a16:creationId xmlns:a16="http://schemas.microsoft.com/office/drawing/2014/main" id="{D6F798B0-950E-1AAD-784F-680A6A16E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4293" y="2709720"/>
            <a:ext cx="2560000" cy="1440000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6A293422-BBF4-3C46-B0CF-BCB1BD6AE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3FCE7CB5-AEDE-4B01-C610-CBED65A91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99562" y="7627603"/>
            <a:ext cx="3451654" cy="594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HUSK: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at når du har indsat et billede, så tryk højreklik og vælg </a:t>
            </a: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”placer bagest”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så kommer tal og titlen på præsentationen frem.</a:t>
            </a:r>
            <a:endParaRPr lang="es-ES" sz="1200" b="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5F2D62-3BBE-8490-0439-F2BA237C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066381"/>
            <a:ext cx="3240000" cy="2019869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7AE36-469C-F313-DAE2-78BC9A0D2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25CFCAC-7102-79CF-0FF2-627D3CEF6EFF}"/>
              </a:ext>
            </a:extLst>
          </p:cNvPr>
          <p:cNvSpPr/>
          <p:nvPr userDrawn="1"/>
        </p:nvSpPr>
        <p:spPr>
          <a:xfrm>
            <a:off x="4347261" y="0"/>
            <a:ext cx="442824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C337BCD-D6F8-431B-EBD2-98BA15340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8948" y="904875"/>
            <a:ext cx="3444875" cy="52006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es-ES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8041A0E-3E9C-F21E-DC0E-9322B23DB4D9}"/>
              </a:ext>
            </a:extLst>
          </p:cNvPr>
          <p:cNvSpPr/>
          <p:nvPr userDrawn="1"/>
        </p:nvSpPr>
        <p:spPr>
          <a:xfrm>
            <a:off x="8775510" y="0"/>
            <a:ext cx="341649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22BFA463-F934-A349-F9B5-6BE03EB08C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47125" y="0"/>
            <a:ext cx="3444875" cy="6858000"/>
          </a:xfrm>
          <a:custGeom>
            <a:avLst/>
            <a:gdLst>
              <a:gd name="connsiteX0" fmla="*/ 2511370 w 3444875"/>
              <a:gd name="connsiteY0" fmla="*/ 558817 h 6858000"/>
              <a:gd name="connsiteX1" fmla="*/ 2511370 w 3444875"/>
              <a:gd name="connsiteY1" fmla="*/ 895708 h 6858000"/>
              <a:gd name="connsiteX2" fmla="*/ 2703979 w 3444875"/>
              <a:gd name="connsiteY2" fmla="*/ 895708 h 6858000"/>
              <a:gd name="connsiteX3" fmla="*/ 2748711 w 3444875"/>
              <a:gd name="connsiteY3" fmla="*/ 829929 h 6858000"/>
              <a:gd name="connsiteX4" fmla="*/ 2600936 w 3444875"/>
              <a:gd name="connsiteY4" fmla="*/ 829929 h 6858000"/>
              <a:gd name="connsiteX5" fmla="*/ 2600936 w 3444875"/>
              <a:gd name="connsiteY5" fmla="*/ 558817 h 6858000"/>
              <a:gd name="connsiteX6" fmla="*/ 2389625 w 3444875"/>
              <a:gd name="connsiteY6" fmla="*/ 558817 h 6858000"/>
              <a:gd name="connsiteX7" fmla="*/ 2283088 w 3444875"/>
              <a:gd name="connsiteY7" fmla="*/ 721029 h 6858000"/>
              <a:gd name="connsiteX8" fmla="*/ 2401698 w 3444875"/>
              <a:gd name="connsiteY8" fmla="*/ 895708 h 6858000"/>
              <a:gd name="connsiteX9" fmla="*/ 2503338 w 3444875"/>
              <a:gd name="connsiteY9" fmla="*/ 895708 h 6858000"/>
              <a:gd name="connsiteX10" fmla="*/ 2380206 w 3444875"/>
              <a:gd name="connsiteY10" fmla="*/ 718306 h 6858000"/>
              <a:gd name="connsiteX11" fmla="*/ 2485099 w 3444875"/>
              <a:gd name="connsiteY11" fmla="*/ 558817 h 6858000"/>
              <a:gd name="connsiteX12" fmla="*/ 2184412 w 3444875"/>
              <a:gd name="connsiteY12" fmla="*/ 558817 h 6858000"/>
              <a:gd name="connsiteX13" fmla="*/ 2184412 w 3444875"/>
              <a:gd name="connsiteY13" fmla="*/ 895690 h 6858000"/>
              <a:gd name="connsiteX14" fmla="*/ 2273978 w 3444875"/>
              <a:gd name="connsiteY14" fmla="*/ 895690 h 6858000"/>
              <a:gd name="connsiteX15" fmla="*/ 2273978 w 3444875"/>
              <a:gd name="connsiteY15" fmla="*/ 558817 h 6858000"/>
              <a:gd name="connsiteX16" fmla="*/ 0 w 3444875"/>
              <a:gd name="connsiteY16" fmla="*/ 0 h 6858000"/>
              <a:gd name="connsiteX17" fmla="*/ 3444875 w 3444875"/>
              <a:gd name="connsiteY17" fmla="*/ 0 h 6858000"/>
              <a:gd name="connsiteX18" fmla="*/ 3444875 w 3444875"/>
              <a:gd name="connsiteY18" fmla="*/ 6858000 h 6858000"/>
              <a:gd name="connsiteX19" fmla="*/ 0 w 3444875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44875" h="6858000">
                <a:moveTo>
                  <a:pt x="2511370" y="558817"/>
                </a:moveTo>
                <a:lnTo>
                  <a:pt x="2511370" y="895708"/>
                </a:lnTo>
                <a:lnTo>
                  <a:pt x="2703979" y="895708"/>
                </a:lnTo>
                <a:lnTo>
                  <a:pt x="2748711" y="829929"/>
                </a:lnTo>
                <a:lnTo>
                  <a:pt x="2600936" y="829929"/>
                </a:lnTo>
                <a:lnTo>
                  <a:pt x="2600936" y="558817"/>
                </a:lnTo>
                <a:close/>
                <a:moveTo>
                  <a:pt x="2389625" y="558817"/>
                </a:moveTo>
                <a:lnTo>
                  <a:pt x="2283088" y="721029"/>
                </a:lnTo>
                <a:lnTo>
                  <a:pt x="2401698" y="895708"/>
                </a:lnTo>
                <a:lnTo>
                  <a:pt x="2503338" y="895708"/>
                </a:lnTo>
                <a:lnTo>
                  <a:pt x="2380206" y="718306"/>
                </a:lnTo>
                <a:lnTo>
                  <a:pt x="2485099" y="558817"/>
                </a:lnTo>
                <a:close/>
                <a:moveTo>
                  <a:pt x="2184412" y="558817"/>
                </a:moveTo>
                <a:lnTo>
                  <a:pt x="2184412" y="895690"/>
                </a:lnTo>
                <a:lnTo>
                  <a:pt x="2273978" y="895690"/>
                </a:lnTo>
                <a:lnTo>
                  <a:pt x="2273978" y="558817"/>
                </a:lnTo>
                <a:close/>
                <a:moveTo>
                  <a:pt x="0" y="0"/>
                </a:moveTo>
                <a:lnTo>
                  <a:pt x="3444875" y="0"/>
                </a:lnTo>
                <a:lnTo>
                  <a:pt x="3444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344B8-03D0-4E29-94EF-953B6526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450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t 2 tekstboks til meget tekst og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e 23">
            <a:extLst>
              <a:ext uri="{FF2B5EF4-FFF2-40B4-BE49-F238E27FC236}">
                <a16:creationId xmlns:a16="http://schemas.microsoft.com/office/drawing/2014/main" id="{5F7D20C4-92AC-28F9-C2BC-CA5B19551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-9527"/>
            <a:ext cx="1721354" cy="2467796"/>
            <a:chOff x="-1838313" y="-9527"/>
            <a:chExt cx="1721354" cy="2467796"/>
          </a:xfrm>
        </p:grpSpPr>
        <p:grpSp>
          <p:nvGrpSpPr>
            <p:cNvPr id="27" name="Gruppe 26">
              <a:extLst>
                <a:ext uri="{FF2B5EF4-FFF2-40B4-BE49-F238E27FC236}">
                  <a16:creationId xmlns:a16="http://schemas.microsoft.com/office/drawing/2014/main" id="{9FC23802-8C0D-BEBC-31F2-52CA75F8D77E}"/>
                </a:ext>
              </a:extLst>
            </p:cNvPr>
            <p:cNvGrpSpPr/>
            <p:nvPr userDrawn="1"/>
          </p:nvGrpSpPr>
          <p:grpSpPr>
            <a:xfrm>
              <a:off x="-1838312" y="-9527"/>
              <a:ext cx="1721353" cy="2467796"/>
              <a:chOff x="-1838312" y="-9527"/>
              <a:chExt cx="1721353" cy="2467796"/>
            </a:xfrm>
          </p:grpSpPr>
          <p:grpSp>
            <p:nvGrpSpPr>
              <p:cNvPr id="30" name="Gruppe 29">
                <a:extLst>
                  <a:ext uri="{FF2B5EF4-FFF2-40B4-BE49-F238E27FC236}">
                    <a16:creationId xmlns:a16="http://schemas.microsoft.com/office/drawing/2014/main" id="{800B0C36-B169-B7BF-9525-0DD1AED7A726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2" name="Rektangel 31">
                  <a:extLst>
                    <a:ext uri="{FF2B5EF4-FFF2-40B4-BE49-F238E27FC236}">
                      <a16:creationId xmlns:a16="http://schemas.microsoft.com/office/drawing/2014/main" id="{E851DB05-CD65-2994-BD4E-2AE646024258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3" name="Gruppe 32">
                  <a:extLst>
                    <a:ext uri="{FF2B5EF4-FFF2-40B4-BE49-F238E27FC236}">
                      <a16:creationId xmlns:a16="http://schemas.microsoft.com/office/drawing/2014/main" id="{54D2D2A8-B175-34E3-0ACF-441925AB2158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A79EA27D-E000-F523-1B57-7DA9DA30FF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9" name="Rektangel 38">
                    <a:extLst>
                      <a:ext uri="{FF2B5EF4-FFF2-40B4-BE49-F238E27FC236}">
                        <a16:creationId xmlns:a16="http://schemas.microsoft.com/office/drawing/2014/main" id="{68E9347D-0DE1-C918-5685-7F356BC959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0" name="Rektangel 39">
                    <a:extLst>
                      <a:ext uri="{FF2B5EF4-FFF2-40B4-BE49-F238E27FC236}">
                        <a16:creationId xmlns:a16="http://schemas.microsoft.com/office/drawing/2014/main" id="{C4BC1BEB-E14B-1E04-B56C-9943E40965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4" name="Gruppe 33">
                  <a:extLst>
                    <a:ext uri="{FF2B5EF4-FFF2-40B4-BE49-F238E27FC236}">
                      <a16:creationId xmlns:a16="http://schemas.microsoft.com/office/drawing/2014/main" id="{06EE8AD3-6A2D-2505-2FE9-6049504EFFA1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9C52C323-7BF2-C0FE-0C8C-3F8E90FCB4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CEB46290-D701-096C-AF64-7C6B86BDE38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0BF79E9F-04E9-6F58-CB5E-9448F644F9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31" name="Tekstfelt 30">
                <a:extLst>
                  <a:ext uri="{FF2B5EF4-FFF2-40B4-BE49-F238E27FC236}">
                    <a16:creationId xmlns:a16="http://schemas.microsoft.com/office/drawing/2014/main" id="{031EA30A-8B3D-E7AF-889D-EAC394434BA4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876F8734-1A2B-1373-1BCF-8B5073C395D6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0C38CCC3-6E60-341E-8C63-29B5775A9070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10" name="Billede 9">
            <a:extLst>
              <a:ext uri="{FF2B5EF4-FFF2-40B4-BE49-F238E27FC236}">
                <a16:creationId xmlns:a16="http://schemas.microsoft.com/office/drawing/2014/main" id="{67B4C1E8-2470-576F-CDBB-09F776275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1165" y="2709720"/>
            <a:ext cx="2560000" cy="1440000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5919EF53-5E89-5191-52C3-CBEC17DC6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EA7D41A2-1108-DD00-C4D8-64AB10744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99562" y="7627603"/>
            <a:ext cx="3451654" cy="594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HUSK: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at når du har indsat et billede, så tryk højreklik og vælg </a:t>
            </a: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”placer bagest”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så kommer tal og titlen på præsentationen frem.</a:t>
            </a:r>
            <a:endParaRPr lang="es-ES" sz="1200" b="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6530B0A-1628-E38F-70E9-EB77ADAFF49B}"/>
              </a:ext>
            </a:extLst>
          </p:cNvPr>
          <p:cNvSpPr/>
          <p:nvPr userDrawn="1"/>
        </p:nvSpPr>
        <p:spPr>
          <a:xfrm>
            <a:off x="0" y="0"/>
            <a:ext cx="434726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A233A68-1C18-B73E-6E03-B3239A6D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3182284" cy="1002638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8" name="Pladsholder til tekst 14">
            <a:extLst>
              <a:ext uri="{FF2B5EF4-FFF2-40B4-BE49-F238E27FC236}">
                <a16:creationId xmlns:a16="http://schemas.microsoft.com/office/drawing/2014/main" id="{F79BF03A-69A7-A6DC-15A0-951C3D7247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163115"/>
            <a:ext cx="3182284" cy="39297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7AE36-469C-F313-DAE2-78BC9A0D2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25CFCAC-7102-79CF-0FF2-627D3CEF6EFF}"/>
              </a:ext>
            </a:extLst>
          </p:cNvPr>
          <p:cNvSpPr/>
          <p:nvPr userDrawn="1"/>
        </p:nvSpPr>
        <p:spPr>
          <a:xfrm>
            <a:off x="4347261" y="0"/>
            <a:ext cx="442824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C337BCD-D6F8-431B-EBD2-98BA15340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8948" y="904875"/>
            <a:ext cx="3444875" cy="52006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es-ES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9387A059-D123-5AE9-340B-6927EBAF0A9E}"/>
              </a:ext>
            </a:extLst>
          </p:cNvPr>
          <p:cNvSpPr/>
          <p:nvPr userDrawn="1"/>
        </p:nvSpPr>
        <p:spPr>
          <a:xfrm>
            <a:off x="8775510" y="0"/>
            <a:ext cx="341649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22BFA463-F934-A349-F9B5-6BE03EB08C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47125" y="0"/>
            <a:ext cx="3444875" cy="6858000"/>
          </a:xfrm>
          <a:custGeom>
            <a:avLst/>
            <a:gdLst>
              <a:gd name="connsiteX0" fmla="*/ 2511370 w 3444875"/>
              <a:gd name="connsiteY0" fmla="*/ 558817 h 6858000"/>
              <a:gd name="connsiteX1" fmla="*/ 2511370 w 3444875"/>
              <a:gd name="connsiteY1" fmla="*/ 895708 h 6858000"/>
              <a:gd name="connsiteX2" fmla="*/ 2703979 w 3444875"/>
              <a:gd name="connsiteY2" fmla="*/ 895708 h 6858000"/>
              <a:gd name="connsiteX3" fmla="*/ 2748711 w 3444875"/>
              <a:gd name="connsiteY3" fmla="*/ 829929 h 6858000"/>
              <a:gd name="connsiteX4" fmla="*/ 2600936 w 3444875"/>
              <a:gd name="connsiteY4" fmla="*/ 829929 h 6858000"/>
              <a:gd name="connsiteX5" fmla="*/ 2600936 w 3444875"/>
              <a:gd name="connsiteY5" fmla="*/ 558817 h 6858000"/>
              <a:gd name="connsiteX6" fmla="*/ 2389625 w 3444875"/>
              <a:gd name="connsiteY6" fmla="*/ 558817 h 6858000"/>
              <a:gd name="connsiteX7" fmla="*/ 2283088 w 3444875"/>
              <a:gd name="connsiteY7" fmla="*/ 721029 h 6858000"/>
              <a:gd name="connsiteX8" fmla="*/ 2401698 w 3444875"/>
              <a:gd name="connsiteY8" fmla="*/ 895708 h 6858000"/>
              <a:gd name="connsiteX9" fmla="*/ 2503338 w 3444875"/>
              <a:gd name="connsiteY9" fmla="*/ 895708 h 6858000"/>
              <a:gd name="connsiteX10" fmla="*/ 2380206 w 3444875"/>
              <a:gd name="connsiteY10" fmla="*/ 718306 h 6858000"/>
              <a:gd name="connsiteX11" fmla="*/ 2485099 w 3444875"/>
              <a:gd name="connsiteY11" fmla="*/ 558817 h 6858000"/>
              <a:gd name="connsiteX12" fmla="*/ 2184412 w 3444875"/>
              <a:gd name="connsiteY12" fmla="*/ 558817 h 6858000"/>
              <a:gd name="connsiteX13" fmla="*/ 2184412 w 3444875"/>
              <a:gd name="connsiteY13" fmla="*/ 895690 h 6858000"/>
              <a:gd name="connsiteX14" fmla="*/ 2273978 w 3444875"/>
              <a:gd name="connsiteY14" fmla="*/ 895690 h 6858000"/>
              <a:gd name="connsiteX15" fmla="*/ 2273978 w 3444875"/>
              <a:gd name="connsiteY15" fmla="*/ 558817 h 6858000"/>
              <a:gd name="connsiteX16" fmla="*/ 0 w 3444875"/>
              <a:gd name="connsiteY16" fmla="*/ 0 h 6858000"/>
              <a:gd name="connsiteX17" fmla="*/ 3444875 w 3444875"/>
              <a:gd name="connsiteY17" fmla="*/ 0 h 6858000"/>
              <a:gd name="connsiteX18" fmla="*/ 3444875 w 3444875"/>
              <a:gd name="connsiteY18" fmla="*/ 6858000 h 6858000"/>
              <a:gd name="connsiteX19" fmla="*/ 0 w 3444875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44875" h="6858000">
                <a:moveTo>
                  <a:pt x="2511370" y="558817"/>
                </a:moveTo>
                <a:lnTo>
                  <a:pt x="2511370" y="895708"/>
                </a:lnTo>
                <a:lnTo>
                  <a:pt x="2703979" y="895708"/>
                </a:lnTo>
                <a:lnTo>
                  <a:pt x="2748711" y="829929"/>
                </a:lnTo>
                <a:lnTo>
                  <a:pt x="2600936" y="829929"/>
                </a:lnTo>
                <a:lnTo>
                  <a:pt x="2600936" y="558817"/>
                </a:lnTo>
                <a:close/>
                <a:moveTo>
                  <a:pt x="2389625" y="558817"/>
                </a:moveTo>
                <a:lnTo>
                  <a:pt x="2283088" y="721029"/>
                </a:lnTo>
                <a:lnTo>
                  <a:pt x="2401698" y="895708"/>
                </a:lnTo>
                <a:lnTo>
                  <a:pt x="2503338" y="895708"/>
                </a:lnTo>
                <a:lnTo>
                  <a:pt x="2380206" y="718306"/>
                </a:lnTo>
                <a:lnTo>
                  <a:pt x="2485099" y="558817"/>
                </a:lnTo>
                <a:close/>
                <a:moveTo>
                  <a:pt x="2184412" y="558817"/>
                </a:moveTo>
                <a:lnTo>
                  <a:pt x="2184412" y="895690"/>
                </a:lnTo>
                <a:lnTo>
                  <a:pt x="2273978" y="895690"/>
                </a:lnTo>
                <a:lnTo>
                  <a:pt x="2273978" y="558817"/>
                </a:lnTo>
                <a:close/>
                <a:moveTo>
                  <a:pt x="0" y="0"/>
                </a:moveTo>
                <a:lnTo>
                  <a:pt x="3444875" y="0"/>
                </a:lnTo>
                <a:lnTo>
                  <a:pt x="3444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344B8-03D0-4E29-94EF-953B6526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471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kstbokse til ikoner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uppe 24">
            <a:extLst>
              <a:ext uri="{FF2B5EF4-FFF2-40B4-BE49-F238E27FC236}">
                <a16:creationId xmlns:a16="http://schemas.microsoft.com/office/drawing/2014/main" id="{845289FC-2840-6C84-D34C-949A0F54C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-9527"/>
            <a:ext cx="1721354" cy="2467796"/>
            <a:chOff x="-1838313" y="-9527"/>
            <a:chExt cx="1721354" cy="2467796"/>
          </a:xfrm>
        </p:grpSpPr>
        <p:grpSp>
          <p:nvGrpSpPr>
            <p:cNvPr id="27" name="Gruppe 26">
              <a:extLst>
                <a:ext uri="{FF2B5EF4-FFF2-40B4-BE49-F238E27FC236}">
                  <a16:creationId xmlns:a16="http://schemas.microsoft.com/office/drawing/2014/main" id="{186EA89A-2A51-B705-9F55-A99FF07B2007}"/>
                </a:ext>
              </a:extLst>
            </p:cNvPr>
            <p:cNvGrpSpPr/>
            <p:nvPr userDrawn="1"/>
          </p:nvGrpSpPr>
          <p:grpSpPr>
            <a:xfrm>
              <a:off x="-1838312" y="-9527"/>
              <a:ext cx="1721353" cy="2467796"/>
              <a:chOff x="-1838312" y="-9527"/>
              <a:chExt cx="1721353" cy="2467796"/>
            </a:xfrm>
          </p:grpSpPr>
          <p:grpSp>
            <p:nvGrpSpPr>
              <p:cNvPr id="30" name="Gruppe 29">
                <a:extLst>
                  <a:ext uri="{FF2B5EF4-FFF2-40B4-BE49-F238E27FC236}">
                    <a16:creationId xmlns:a16="http://schemas.microsoft.com/office/drawing/2014/main" id="{F1D97957-1F52-BE93-AA63-DA74F727ED94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2" name="Rektangel 31">
                  <a:extLst>
                    <a:ext uri="{FF2B5EF4-FFF2-40B4-BE49-F238E27FC236}">
                      <a16:creationId xmlns:a16="http://schemas.microsoft.com/office/drawing/2014/main" id="{4AEFFB4B-654A-3EF2-3CA2-C990960FB494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3" name="Gruppe 32">
                  <a:extLst>
                    <a:ext uri="{FF2B5EF4-FFF2-40B4-BE49-F238E27FC236}">
                      <a16:creationId xmlns:a16="http://schemas.microsoft.com/office/drawing/2014/main" id="{824FE6A7-1FB7-A356-46D1-3ECA1E8C9EB8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40D94D86-4C98-4EFB-5A82-EB907E92B5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9" name="Rektangel 38">
                    <a:extLst>
                      <a:ext uri="{FF2B5EF4-FFF2-40B4-BE49-F238E27FC236}">
                        <a16:creationId xmlns:a16="http://schemas.microsoft.com/office/drawing/2014/main" id="{E47DC995-DD6D-79B2-CF8F-AC8CE9A4B0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0" name="Rektangel 39">
                    <a:extLst>
                      <a:ext uri="{FF2B5EF4-FFF2-40B4-BE49-F238E27FC236}">
                        <a16:creationId xmlns:a16="http://schemas.microsoft.com/office/drawing/2014/main" id="{92DE2BE9-3D7B-D3AA-8FFB-DE8C47AACC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4" name="Gruppe 33">
                  <a:extLst>
                    <a:ext uri="{FF2B5EF4-FFF2-40B4-BE49-F238E27FC236}">
                      <a16:creationId xmlns:a16="http://schemas.microsoft.com/office/drawing/2014/main" id="{D11E1E60-79BE-89EF-F45A-E2B883AA1EEF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30C89B91-CFAB-9EAA-2F6F-C160F7ADE1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AE2DB48A-1615-9450-F39D-E11359E871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9E964123-C2CE-A7C4-0209-95B31DAAF9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31" name="Tekstfelt 30">
                <a:extLst>
                  <a:ext uri="{FF2B5EF4-FFF2-40B4-BE49-F238E27FC236}">
                    <a16:creationId xmlns:a16="http://schemas.microsoft.com/office/drawing/2014/main" id="{3B19158A-18F5-7557-6483-F66ADC675884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F34493E0-D930-3A1D-8E8A-F06BF68CCB31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1D9CFB36-1587-B8A4-1E5C-1FF6D7372389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11" name="Billede 10">
            <a:extLst>
              <a:ext uri="{FF2B5EF4-FFF2-40B4-BE49-F238E27FC236}">
                <a16:creationId xmlns:a16="http://schemas.microsoft.com/office/drawing/2014/main" id="{EA081465-8984-42F1-0291-AE145CA7F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4815" y="2582281"/>
            <a:ext cx="2560000" cy="1440000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F1429004-28AB-D98F-44BE-F767B357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C3B0A2D4-5848-9127-C96D-9A76B6CF2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49979" y="7548363"/>
            <a:ext cx="3451654" cy="594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HUSK: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at når du har indsat et billede, så tryk højreklik og vælg </a:t>
            </a: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”placer bagest”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så kommer tal og titlen på præsentationen frem.</a:t>
            </a:r>
            <a:endParaRPr lang="es-ES" sz="1200" b="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496D7F3-D78E-5823-0064-E1DE9E16B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4347261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568A321-14E6-B864-5DEF-CC4616AE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066381"/>
            <a:ext cx="3240000" cy="2019869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7AE36-469C-F313-DAE2-78BC9A0D2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25CFCAC-7102-79CF-0FF2-627D3CEF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47261" y="0"/>
            <a:ext cx="442824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Pladsholder til tekst 12">
            <a:extLst>
              <a:ext uri="{FF2B5EF4-FFF2-40B4-BE49-F238E27FC236}">
                <a16:creationId xmlns:a16="http://schemas.microsoft.com/office/drawing/2014/main" id="{3CBE5E0E-32F9-741F-C1AF-5677371003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07966" y="1689977"/>
            <a:ext cx="2580840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8" name="Pladsholder til tekst 12">
            <a:extLst>
              <a:ext uri="{FF2B5EF4-FFF2-40B4-BE49-F238E27FC236}">
                <a16:creationId xmlns:a16="http://schemas.microsoft.com/office/drawing/2014/main" id="{2ECB9FF6-B97F-08E8-F567-D30F88A1F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07966" y="3040456"/>
            <a:ext cx="2580840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Pladsholder til tekst 12">
            <a:extLst>
              <a:ext uri="{FF2B5EF4-FFF2-40B4-BE49-F238E27FC236}">
                <a16:creationId xmlns:a16="http://schemas.microsoft.com/office/drawing/2014/main" id="{C099E33F-3F98-34CC-9B7A-E4BA76AB0E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07966" y="4390936"/>
            <a:ext cx="2580840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5" name="Pladsholder til billede 14">
            <a:extLst>
              <a:ext uri="{FF2B5EF4-FFF2-40B4-BE49-F238E27FC236}">
                <a16:creationId xmlns:a16="http://schemas.microsoft.com/office/drawing/2014/main" id="{22BFA463-F934-A349-F9B5-6BE03EB08C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47125" y="0"/>
            <a:ext cx="3444875" cy="6858000"/>
          </a:xfrm>
          <a:custGeom>
            <a:avLst/>
            <a:gdLst>
              <a:gd name="connsiteX0" fmla="*/ 2511370 w 3444875"/>
              <a:gd name="connsiteY0" fmla="*/ 558817 h 6858000"/>
              <a:gd name="connsiteX1" fmla="*/ 2511370 w 3444875"/>
              <a:gd name="connsiteY1" fmla="*/ 895708 h 6858000"/>
              <a:gd name="connsiteX2" fmla="*/ 2703979 w 3444875"/>
              <a:gd name="connsiteY2" fmla="*/ 895708 h 6858000"/>
              <a:gd name="connsiteX3" fmla="*/ 2748711 w 3444875"/>
              <a:gd name="connsiteY3" fmla="*/ 829929 h 6858000"/>
              <a:gd name="connsiteX4" fmla="*/ 2600936 w 3444875"/>
              <a:gd name="connsiteY4" fmla="*/ 829929 h 6858000"/>
              <a:gd name="connsiteX5" fmla="*/ 2600936 w 3444875"/>
              <a:gd name="connsiteY5" fmla="*/ 558817 h 6858000"/>
              <a:gd name="connsiteX6" fmla="*/ 2389625 w 3444875"/>
              <a:gd name="connsiteY6" fmla="*/ 558817 h 6858000"/>
              <a:gd name="connsiteX7" fmla="*/ 2283088 w 3444875"/>
              <a:gd name="connsiteY7" fmla="*/ 721029 h 6858000"/>
              <a:gd name="connsiteX8" fmla="*/ 2401698 w 3444875"/>
              <a:gd name="connsiteY8" fmla="*/ 895708 h 6858000"/>
              <a:gd name="connsiteX9" fmla="*/ 2503338 w 3444875"/>
              <a:gd name="connsiteY9" fmla="*/ 895708 h 6858000"/>
              <a:gd name="connsiteX10" fmla="*/ 2380206 w 3444875"/>
              <a:gd name="connsiteY10" fmla="*/ 718306 h 6858000"/>
              <a:gd name="connsiteX11" fmla="*/ 2485099 w 3444875"/>
              <a:gd name="connsiteY11" fmla="*/ 558817 h 6858000"/>
              <a:gd name="connsiteX12" fmla="*/ 2184412 w 3444875"/>
              <a:gd name="connsiteY12" fmla="*/ 558817 h 6858000"/>
              <a:gd name="connsiteX13" fmla="*/ 2184412 w 3444875"/>
              <a:gd name="connsiteY13" fmla="*/ 895690 h 6858000"/>
              <a:gd name="connsiteX14" fmla="*/ 2273978 w 3444875"/>
              <a:gd name="connsiteY14" fmla="*/ 895690 h 6858000"/>
              <a:gd name="connsiteX15" fmla="*/ 2273978 w 3444875"/>
              <a:gd name="connsiteY15" fmla="*/ 558817 h 6858000"/>
              <a:gd name="connsiteX16" fmla="*/ 0 w 3444875"/>
              <a:gd name="connsiteY16" fmla="*/ 0 h 6858000"/>
              <a:gd name="connsiteX17" fmla="*/ 3444875 w 3444875"/>
              <a:gd name="connsiteY17" fmla="*/ 0 h 6858000"/>
              <a:gd name="connsiteX18" fmla="*/ 3444875 w 3444875"/>
              <a:gd name="connsiteY18" fmla="*/ 6858000 h 6858000"/>
              <a:gd name="connsiteX19" fmla="*/ 0 w 3444875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44875" h="6858000">
                <a:moveTo>
                  <a:pt x="2511370" y="558817"/>
                </a:moveTo>
                <a:lnTo>
                  <a:pt x="2511370" y="895708"/>
                </a:lnTo>
                <a:lnTo>
                  <a:pt x="2703979" y="895708"/>
                </a:lnTo>
                <a:lnTo>
                  <a:pt x="2748711" y="829929"/>
                </a:lnTo>
                <a:lnTo>
                  <a:pt x="2600936" y="829929"/>
                </a:lnTo>
                <a:lnTo>
                  <a:pt x="2600936" y="558817"/>
                </a:lnTo>
                <a:close/>
                <a:moveTo>
                  <a:pt x="2389625" y="558817"/>
                </a:moveTo>
                <a:lnTo>
                  <a:pt x="2283088" y="721029"/>
                </a:lnTo>
                <a:lnTo>
                  <a:pt x="2401698" y="895708"/>
                </a:lnTo>
                <a:lnTo>
                  <a:pt x="2503338" y="895708"/>
                </a:lnTo>
                <a:lnTo>
                  <a:pt x="2380206" y="718306"/>
                </a:lnTo>
                <a:lnTo>
                  <a:pt x="2485099" y="558817"/>
                </a:lnTo>
                <a:close/>
                <a:moveTo>
                  <a:pt x="2184412" y="558817"/>
                </a:moveTo>
                <a:lnTo>
                  <a:pt x="2184412" y="895690"/>
                </a:lnTo>
                <a:lnTo>
                  <a:pt x="2273978" y="895690"/>
                </a:lnTo>
                <a:lnTo>
                  <a:pt x="2273978" y="558817"/>
                </a:lnTo>
                <a:close/>
                <a:moveTo>
                  <a:pt x="0" y="0"/>
                </a:moveTo>
                <a:lnTo>
                  <a:pt x="3444875" y="0"/>
                </a:lnTo>
                <a:lnTo>
                  <a:pt x="34448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344B8-03D0-4E29-94EF-953B6526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341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t billede 3 tekstbokse til iko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BABE60EE-C6E7-E1AE-835C-5ADF70D3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7" y="2728138"/>
            <a:ext cx="2560000" cy="1440000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D7F0ECAE-261D-9B94-0B26-0112BB6E4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496D7F3-D78E-5823-0064-E1DE9E16B73B}"/>
              </a:ext>
            </a:extLst>
          </p:cNvPr>
          <p:cNvSpPr/>
          <p:nvPr userDrawn="1"/>
        </p:nvSpPr>
        <p:spPr>
          <a:xfrm>
            <a:off x="0" y="-1"/>
            <a:ext cx="4347261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568A321-14E6-B864-5DEF-CC4616AE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066381"/>
            <a:ext cx="3240000" cy="20198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7AE36-469C-F313-DAE2-78BC9A0D2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A177492-F068-BAB9-7A45-CCE0CBA966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46574" y="0"/>
            <a:ext cx="3510885" cy="685799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7" name="Pladsholder til tekst 12">
            <a:extLst>
              <a:ext uri="{FF2B5EF4-FFF2-40B4-BE49-F238E27FC236}">
                <a16:creationId xmlns:a16="http://schemas.microsoft.com/office/drawing/2014/main" id="{3CBE5E0E-32F9-741F-C1AF-5677371003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69571" y="1996256"/>
            <a:ext cx="2419649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8" name="Pladsholder til tekst 12">
            <a:extLst>
              <a:ext uri="{FF2B5EF4-FFF2-40B4-BE49-F238E27FC236}">
                <a16:creationId xmlns:a16="http://schemas.microsoft.com/office/drawing/2014/main" id="{2ECB9FF6-B97F-08E8-F567-D30F88A1F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69571" y="3063940"/>
            <a:ext cx="2419649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Pladsholder til tekst 12">
            <a:extLst>
              <a:ext uri="{FF2B5EF4-FFF2-40B4-BE49-F238E27FC236}">
                <a16:creationId xmlns:a16="http://schemas.microsoft.com/office/drawing/2014/main" id="{C099E33F-3F98-34CC-9B7A-E4BA76AB0E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69571" y="4131624"/>
            <a:ext cx="2419649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344B8-03D0-4E29-94EF-953B6526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10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verskrit billede 1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3F3412F-1793-A7A3-C1B5-77011F4B9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7" y="2709000"/>
            <a:ext cx="2560000" cy="144000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F50251BC-A05B-B59C-7820-45E042B80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496D7F3-D78E-5823-0064-E1DE9E16B73B}"/>
              </a:ext>
            </a:extLst>
          </p:cNvPr>
          <p:cNvSpPr/>
          <p:nvPr userDrawn="1"/>
        </p:nvSpPr>
        <p:spPr>
          <a:xfrm>
            <a:off x="0" y="0"/>
            <a:ext cx="434726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568A321-14E6-B864-5DEF-CC4616AE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066381"/>
            <a:ext cx="3240000" cy="20198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7AE36-469C-F313-DAE2-78BC9A0D2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A177492-F068-BAB9-7A45-CCE0CBA966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46574" y="0"/>
            <a:ext cx="3510885" cy="685799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2" name="Pladsholder til tekst 8">
            <a:extLst>
              <a:ext uri="{FF2B5EF4-FFF2-40B4-BE49-F238E27FC236}">
                <a16:creationId xmlns:a16="http://schemas.microsoft.com/office/drawing/2014/main" id="{6A328788-F6C9-162A-4849-A2D0EEC604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74149" y="1269241"/>
            <a:ext cx="3020716" cy="483625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es-ES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344B8-03D0-4E29-94EF-953B6526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82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verskrit 2 tekstbokse, billede og 1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59DE29F3-C125-51EC-6522-59D9A1A0D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7" y="2688611"/>
            <a:ext cx="2560000" cy="1440000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95A17F88-6B7B-503A-3234-A8933C082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496D7F3-D78E-5823-0064-E1DE9E16B73B}"/>
              </a:ext>
            </a:extLst>
          </p:cNvPr>
          <p:cNvSpPr/>
          <p:nvPr userDrawn="1"/>
        </p:nvSpPr>
        <p:spPr>
          <a:xfrm>
            <a:off x="0" y="-1"/>
            <a:ext cx="434726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568A321-14E6-B864-5DEF-CC4616AE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18055"/>
            <a:ext cx="3024000" cy="129351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5" name="Pladsholder til tekst 8">
            <a:extLst>
              <a:ext uri="{FF2B5EF4-FFF2-40B4-BE49-F238E27FC236}">
                <a16:creationId xmlns:a16="http://schemas.microsoft.com/office/drawing/2014/main" id="{BCBAA089-7D65-DC3C-04BB-B18DFE638D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9168" y="2822280"/>
            <a:ext cx="3024000" cy="32705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es-ES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7AE36-469C-F313-DAE2-78BC9A0D2C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4A177492-F068-BAB9-7A45-CCE0CBA966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46574" y="0"/>
            <a:ext cx="3510885" cy="685799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2" name="Pladsholder til tekst 8">
            <a:extLst>
              <a:ext uri="{FF2B5EF4-FFF2-40B4-BE49-F238E27FC236}">
                <a16:creationId xmlns:a16="http://schemas.microsoft.com/office/drawing/2014/main" id="{6A328788-F6C9-162A-4849-A2D0EEC604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74149" y="1269241"/>
            <a:ext cx="3020716" cy="48362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es-ES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7344B8-03D0-4E29-94EF-953B6526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89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l Ikon illustration Overskrift og 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757EDDE5-DCF5-2795-EAC3-69DCF620E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5905" y="2708999"/>
            <a:ext cx="2560000" cy="1440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09A979D-AB55-EA9B-EDC3-66FCADCFECBD}"/>
              </a:ext>
            </a:extLst>
          </p:cNvPr>
          <p:cNvSpPr/>
          <p:nvPr userDrawn="1"/>
        </p:nvSpPr>
        <p:spPr>
          <a:xfrm>
            <a:off x="0" y="-1"/>
            <a:ext cx="434726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D37B69E-793E-7602-2B1E-33FDEE9F8B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CD6518-5AFF-7D9F-D377-5DF1C02A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09" y="908049"/>
            <a:ext cx="5578665" cy="111181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6" name="Pladsholder til tekst 8">
            <a:extLst>
              <a:ext uri="{FF2B5EF4-FFF2-40B4-BE49-F238E27FC236}">
                <a16:creationId xmlns:a16="http://schemas.microsoft.com/office/drawing/2014/main" id="{58873D4E-5581-2270-BAE1-2FB6DF436D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7909" y="2386799"/>
            <a:ext cx="6376956" cy="3706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es-ES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852863D-AB21-9037-C379-89909CCFB8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507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l Ikon illustration Overskrift og 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D5E71516-A5E2-CFB0-CCBD-F0200147C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3200" y="2709000"/>
            <a:ext cx="2560000" cy="1440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309A979D-AB55-EA9B-EDC3-66FCADCFECBD}"/>
              </a:ext>
            </a:extLst>
          </p:cNvPr>
          <p:cNvSpPr/>
          <p:nvPr userDrawn="1"/>
        </p:nvSpPr>
        <p:spPr>
          <a:xfrm>
            <a:off x="0" y="-1"/>
            <a:ext cx="4347261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D37B69E-793E-7602-2B1E-33FDEE9F8B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CD6518-5AFF-7D9F-D377-5DF1C02A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909" y="908049"/>
            <a:ext cx="5578665" cy="111181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6" name="Pladsholder til tekst 8">
            <a:extLst>
              <a:ext uri="{FF2B5EF4-FFF2-40B4-BE49-F238E27FC236}">
                <a16:creationId xmlns:a16="http://schemas.microsoft.com/office/drawing/2014/main" id="{58873D4E-5581-2270-BAE1-2FB6DF436D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7909" y="2388358"/>
            <a:ext cx="6376956" cy="370446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endParaRPr lang="es-ES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852863D-AB21-9037-C379-89909CCFB8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524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tekstboks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CCADB481-DC2A-4C07-91D8-AA7B4270B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6666" y="2709000"/>
            <a:ext cx="2560000" cy="14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1A10537-BD6C-B6B8-DE60-340088AEF7E2}"/>
              </a:ext>
            </a:extLst>
          </p:cNvPr>
          <p:cNvSpPr/>
          <p:nvPr userDrawn="1"/>
        </p:nvSpPr>
        <p:spPr>
          <a:xfrm>
            <a:off x="1" y="0"/>
            <a:ext cx="5163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1CB391-A411-64E5-694E-D9D968D9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43" y="2213811"/>
            <a:ext cx="3630612" cy="1828801"/>
          </a:xfrm>
        </p:spPr>
        <p:txBody>
          <a:bodyPr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7828325-A670-42C3-14AB-B6D9CA3D9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2643" y="6302357"/>
            <a:ext cx="2743200" cy="365125"/>
          </a:xfrm>
        </p:spPr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A770193-9007-E31E-4856-05E32B0CD89E}"/>
              </a:ext>
            </a:extLst>
          </p:cNvPr>
          <p:cNvSpPr/>
          <p:nvPr userDrawn="1"/>
        </p:nvSpPr>
        <p:spPr>
          <a:xfrm>
            <a:off x="5163792" y="0"/>
            <a:ext cx="6857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6AD3AB2A-8248-4CC1-5B70-73119316CF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7246" y="126365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F3AE296F-2661-BA55-948E-0DD690426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37209" y="126365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72038F5F-F430-9830-81C6-F50D836D4E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7246" y="298617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1" name="Pladsholder til tekst 7">
            <a:extLst>
              <a:ext uri="{FF2B5EF4-FFF2-40B4-BE49-F238E27FC236}">
                <a16:creationId xmlns:a16="http://schemas.microsoft.com/office/drawing/2014/main" id="{220F697C-C6B7-B58D-7D62-093ED5953A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37209" y="298617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2" name="Pladsholder til tekst 7">
            <a:extLst>
              <a:ext uri="{FF2B5EF4-FFF2-40B4-BE49-F238E27FC236}">
                <a16:creationId xmlns:a16="http://schemas.microsoft.com/office/drawing/2014/main" id="{C68DD9C1-63E4-6F09-DC64-D5CDE6A116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47246" y="470869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3" name="Pladsholder til tekst 7">
            <a:extLst>
              <a:ext uri="{FF2B5EF4-FFF2-40B4-BE49-F238E27FC236}">
                <a16:creationId xmlns:a16="http://schemas.microsoft.com/office/drawing/2014/main" id="{547FECFA-AFF4-1202-C395-7BAA67F5FE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37209" y="470869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787AC39-D86F-C10B-9B28-226FFB33D7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815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tekstboks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A79D45D9-4042-06E1-A24B-DF443E4AA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9370" y="2699890"/>
            <a:ext cx="2560000" cy="14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1A10537-BD6C-B6B8-DE60-340088AEF7E2}"/>
              </a:ext>
            </a:extLst>
          </p:cNvPr>
          <p:cNvSpPr/>
          <p:nvPr userDrawn="1"/>
        </p:nvSpPr>
        <p:spPr>
          <a:xfrm>
            <a:off x="1" y="0"/>
            <a:ext cx="517828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1CB391-A411-64E5-694E-D9D968D9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643" y="2213811"/>
            <a:ext cx="3630612" cy="1828801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7828325-A670-42C3-14AB-B6D9CA3D9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22643" y="6302357"/>
            <a:ext cx="2743200" cy="365125"/>
          </a:xfrm>
        </p:spPr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A770193-9007-E31E-4856-05E32B0CD89E}"/>
              </a:ext>
            </a:extLst>
          </p:cNvPr>
          <p:cNvSpPr/>
          <p:nvPr userDrawn="1"/>
        </p:nvSpPr>
        <p:spPr>
          <a:xfrm>
            <a:off x="5163792" y="0"/>
            <a:ext cx="68579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6AD3AB2A-8248-4CC1-5B70-73119316CF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47246" y="126365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F3AE296F-2661-BA55-948E-0DD6904260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37209" y="126365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72038F5F-F430-9830-81C6-F50D836D4E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7246" y="298617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1" name="Pladsholder til tekst 7">
            <a:extLst>
              <a:ext uri="{FF2B5EF4-FFF2-40B4-BE49-F238E27FC236}">
                <a16:creationId xmlns:a16="http://schemas.microsoft.com/office/drawing/2014/main" id="{220F697C-C6B7-B58D-7D62-093ED5953A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37209" y="298617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2" name="Pladsholder til tekst 7">
            <a:extLst>
              <a:ext uri="{FF2B5EF4-FFF2-40B4-BE49-F238E27FC236}">
                <a16:creationId xmlns:a16="http://schemas.microsoft.com/office/drawing/2014/main" id="{C68DD9C1-63E4-6F09-DC64-D5CDE6A116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47246" y="470869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3" name="Pladsholder til tekst 7">
            <a:extLst>
              <a:ext uri="{FF2B5EF4-FFF2-40B4-BE49-F238E27FC236}">
                <a16:creationId xmlns:a16="http://schemas.microsoft.com/office/drawing/2014/main" id="{547FECFA-AFF4-1202-C395-7BAA67F5FE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37209" y="4708690"/>
            <a:ext cx="2556000" cy="13680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787AC39-D86F-C10B-9B28-226FFB33D7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13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it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uppe 53">
            <a:extLst>
              <a:ext uri="{FF2B5EF4-FFF2-40B4-BE49-F238E27FC236}">
                <a16:creationId xmlns:a16="http://schemas.microsoft.com/office/drawing/2014/main" id="{BA02B086-FEF3-90E9-803B-EB9BBC346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-9527"/>
            <a:ext cx="1721354" cy="2467796"/>
            <a:chOff x="-1838313" y="-9527"/>
            <a:chExt cx="1721354" cy="2467796"/>
          </a:xfrm>
        </p:grpSpPr>
        <p:grpSp>
          <p:nvGrpSpPr>
            <p:cNvPr id="55" name="Gruppe 54">
              <a:extLst>
                <a:ext uri="{FF2B5EF4-FFF2-40B4-BE49-F238E27FC236}">
                  <a16:creationId xmlns:a16="http://schemas.microsoft.com/office/drawing/2014/main" id="{C4BEB1AF-DD05-60F3-9B0F-3EAB507EE1D0}"/>
                </a:ext>
              </a:extLst>
            </p:cNvPr>
            <p:cNvGrpSpPr/>
            <p:nvPr userDrawn="1"/>
          </p:nvGrpSpPr>
          <p:grpSpPr>
            <a:xfrm>
              <a:off x="-1838312" y="-9527"/>
              <a:ext cx="1721353" cy="2467796"/>
              <a:chOff x="-1838312" y="-9527"/>
              <a:chExt cx="1721353" cy="2467796"/>
            </a:xfrm>
          </p:grpSpPr>
          <p:grpSp>
            <p:nvGrpSpPr>
              <p:cNvPr id="58" name="Gruppe 57">
                <a:extLst>
                  <a:ext uri="{FF2B5EF4-FFF2-40B4-BE49-F238E27FC236}">
                    <a16:creationId xmlns:a16="http://schemas.microsoft.com/office/drawing/2014/main" id="{81AA3868-32C3-BAF8-0DCC-74CFA6E6D54F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A2FD0284-AA88-9A19-7C75-DA18742F6B90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61" name="Gruppe 60">
                  <a:extLst>
                    <a:ext uri="{FF2B5EF4-FFF2-40B4-BE49-F238E27FC236}">
                      <a16:creationId xmlns:a16="http://schemas.microsoft.com/office/drawing/2014/main" id="{6D2F6692-7D91-52C6-15FB-CA03028B81B7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66" name="Rektangel 65">
                    <a:extLst>
                      <a:ext uri="{FF2B5EF4-FFF2-40B4-BE49-F238E27FC236}">
                        <a16:creationId xmlns:a16="http://schemas.microsoft.com/office/drawing/2014/main" id="{B43B3F3E-31DD-ED4F-7E03-8DFE3DF20BD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7" name="Rektangel 66">
                    <a:extLst>
                      <a:ext uri="{FF2B5EF4-FFF2-40B4-BE49-F238E27FC236}">
                        <a16:creationId xmlns:a16="http://schemas.microsoft.com/office/drawing/2014/main" id="{16004896-122E-B784-766C-A1C957AF3E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AA0D9039-85CD-6A63-CF9A-BB7ED28E1D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2" name="Gruppe 61">
                  <a:extLst>
                    <a:ext uri="{FF2B5EF4-FFF2-40B4-BE49-F238E27FC236}">
                      <a16:creationId xmlns:a16="http://schemas.microsoft.com/office/drawing/2014/main" id="{8CAD7CDA-7AFF-7556-3922-3D9E33F9A81C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63" name="Rektangel 62">
                    <a:extLst>
                      <a:ext uri="{FF2B5EF4-FFF2-40B4-BE49-F238E27FC236}">
                        <a16:creationId xmlns:a16="http://schemas.microsoft.com/office/drawing/2014/main" id="{E68C47B9-605F-FC40-B278-08CD7DAAB0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4" name="Rektangel 63">
                    <a:extLst>
                      <a:ext uri="{FF2B5EF4-FFF2-40B4-BE49-F238E27FC236}">
                        <a16:creationId xmlns:a16="http://schemas.microsoft.com/office/drawing/2014/main" id="{596E1ECE-7DB8-D68F-6E83-C6C852F337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5" name="Rektangel 64">
                    <a:extLst>
                      <a:ext uri="{FF2B5EF4-FFF2-40B4-BE49-F238E27FC236}">
                        <a16:creationId xmlns:a16="http://schemas.microsoft.com/office/drawing/2014/main" id="{DC923F11-5CFA-76CC-5A1A-6FC30596E2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59" name="Tekstfelt 58">
                <a:extLst>
                  <a:ext uri="{FF2B5EF4-FFF2-40B4-BE49-F238E27FC236}">
                    <a16:creationId xmlns:a16="http://schemas.microsoft.com/office/drawing/2014/main" id="{12D94830-AE00-0F32-7B45-BF92E53D8C52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D343461D-B18F-6E34-E6DC-2B5D8A9F1172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15A6194C-5FF2-03F7-E14D-7B3835DD7713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6" name="Billede 5">
            <a:extLst>
              <a:ext uri="{FF2B5EF4-FFF2-40B4-BE49-F238E27FC236}">
                <a16:creationId xmlns:a16="http://schemas.microsoft.com/office/drawing/2014/main" id="{9367C3A5-EE5D-4B45-8CAF-E00C5D687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8" y="2620266"/>
            <a:ext cx="2560000" cy="14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5623852-6BE9-186B-7689-E32BF72D2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333675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ED3AC08-840E-F479-CB11-A178F28A4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918" y="558816"/>
            <a:ext cx="1689594" cy="1008635"/>
          </a:xfrm>
          <a:prstGeom prst="rect">
            <a:avLst/>
          </a:prstGeo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0230134-17FF-842A-2433-E89954A98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5CE1DDC-09B7-AF65-8FA6-E4B19FB6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36758" y="-1"/>
            <a:ext cx="92626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5553225-A4CF-2A26-44E2-966F396CCD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511" y="919751"/>
            <a:ext cx="925513" cy="647700"/>
          </a:xfrm>
        </p:spPr>
        <p:txBody>
          <a:bodyPr/>
          <a:lstStyle>
            <a:lvl1pPr marL="0" indent="0">
              <a:buNone/>
              <a:defRPr sz="10000"/>
            </a:lvl1pPr>
            <a:lvl2pPr marL="468000" indent="0">
              <a:buNone/>
              <a:defRPr/>
            </a:lvl2pPr>
            <a:lvl3pPr marL="9000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”</a:t>
            </a:r>
            <a:endParaRPr lang="es-ES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99DEA860-AB29-71CC-B3C8-07261E1D77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6388" y="1514975"/>
            <a:ext cx="6102350" cy="365058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C7C59C0C-7FC6-A56C-6537-12A0BDF8B4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6388" y="5438774"/>
            <a:ext cx="2197684" cy="271463"/>
          </a:xfrm>
        </p:spPr>
        <p:txBody>
          <a:bodyPr/>
          <a:lstStyle>
            <a:lvl1pPr marL="0" indent="0">
              <a:buNone/>
              <a:defRPr sz="1400"/>
            </a:lvl1pPr>
            <a:lvl2pPr marL="468000" indent="0">
              <a:buNone/>
              <a:defRPr/>
            </a:lvl2pPr>
            <a:lvl3pPr marL="9000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Nav og titel</a:t>
            </a:r>
          </a:p>
        </p:txBody>
      </p: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24CDC1D2-F36E-FBAD-6BA2-ED46CEC388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3225" y="4926806"/>
            <a:ext cx="925513" cy="647700"/>
          </a:xfrm>
        </p:spPr>
        <p:txBody>
          <a:bodyPr/>
          <a:lstStyle>
            <a:lvl1pPr marL="0" indent="0">
              <a:buNone/>
              <a:defRPr sz="10000"/>
            </a:lvl1pPr>
            <a:lvl2pPr marL="468000" indent="0">
              <a:buNone/>
              <a:defRPr/>
            </a:lvl2pPr>
            <a:lvl3pPr marL="9000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”</a:t>
            </a:r>
            <a:endParaRPr lang="es-ES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357B2FE-6AFB-C4E5-950D-CE0BE1EB9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600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op billede og 2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>
            <a:extLst>
              <a:ext uri="{FF2B5EF4-FFF2-40B4-BE49-F238E27FC236}">
                <a16:creationId xmlns:a16="http://schemas.microsoft.com/office/drawing/2014/main" id="{8DCB35DE-B2D7-1014-66B3-1FBE68A2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-9527"/>
            <a:ext cx="1721354" cy="2467796"/>
            <a:chOff x="-1838313" y="-9527"/>
            <a:chExt cx="1721354" cy="2467796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2BB493D9-4551-0FC8-0A3B-761AFEC0F5F7}"/>
                </a:ext>
              </a:extLst>
            </p:cNvPr>
            <p:cNvGrpSpPr/>
            <p:nvPr userDrawn="1"/>
          </p:nvGrpSpPr>
          <p:grpSpPr>
            <a:xfrm>
              <a:off x="-1838312" y="-9527"/>
              <a:ext cx="1721353" cy="2467796"/>
              <a:chOff x="-1838312" y="-9527"/>
              <a:chExt cx="1721353" cy="2467796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4AEE05F3-C9D7-0F82-8AFF-1731290573C5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0" name="Rektangel 29">
                  <a:extLst>
                    <a:ext uri="{FF2B5EF4-FFF2-40B4-BE49-F238E27FC236}">
                      <a16:creationId xmlns:a16="http://schemas.microsoft.com/office/drawing/2014/main" id="{3244561A-DA8A-492B-9053-13687824E040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E14C8178-150D-BBE3-64B2-27EF07845EA5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32D90543-56E1-712A-C84E-A1F9ADC865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6F90F5A1-439E-FF3F-6940-B56A54422B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913B6321-76A1-B0E9-0AE6-107F8A8317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2" name="Gruppe 31">
                  <a:extLst>
                    <a:ext uri="{FF2B5EF4-FFF2-40B4-BE49-F238E27FC236}">
                      <a16:creationId xmlns:a16="http://schemas.microsoft.com/office/drawing/2014/main" id="{9AB7E67C-4881-C84F-497B-C7C848F863DA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0489FF22-9E34-08C1-82A9-71A999E57E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4B0EBC73-58AB-806C-4F11-1909E7C388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BDE74A76-FD75-E1CD-0935-5B9236C5E77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9" name="Tekstfelt 28">
                <a:extLst>
                  <a:ext uri="{FF2B5EF4-FFF2-40B4-BE49-F238E27FC236}">
                    <a16:creationId xmlns:a16="http://schemas.microsoft.com/office/drawing/2014/main" id="{24FF5E35-8232-357D-2000-7B165567CA9E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E3D0C28D-7CD2-91FA-5696-FD74BAC00AF4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F703C4BF-77C2-CFED-C81B-5DDBF0AD4838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8" name="Billede 7">
            <a:extLst>
              <a:ext uri="{FF2B5EF4-FFF2-40B4-BE49-F238E27FC236}">
                <a16:creationId xmlns:a16="http://schemas.microsoft.com/office/drawing/2014/main" id="{B294F9B7-5828-BA24-6199-EDA997C5C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8" y="2703737"/>
            <a:ext cx="2560000" cy="1440000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B9F18804-9DA8-CBC3-C638-F7771D610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D4B2F38A-4CAA-2CD2-10E3-E7024055D9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2187988" cy="3429000"/>
          </a:xfrm>
          <a:custGeom>
            <a:avLst/>
            <a:gdLst>
              <a:gd name="connsiteX0" fmla="*/ 11136749 w 12187988"/>
              <a:gd name="connsiteY0" fmla="*/ 558817 h 3429000"/>
              <a:gd name="connsiteX1" fmla="*/ 11030212 w 12187988"/>
              <a:gd name="connsiteY1" fmla="*/ 721029 h 3429000"/>
              <a:gd name="connsiteX2" fmla="*/ 11148822 w 12187988"/>
              <a:gd name="connsiteY2" fmla="*/ 895708 h 3429000"/>
              <a:gd name="connsiteX3" fmla="*/ 11250462 w 12187988"/>
              <a:gd name="connsiteY3" fmla="*/ 895708 h 3429000"/>
              <a:gd name="connsiteX4" fmla="*/ 11127330 w 12187988"/>
              <a:gd name="connsiteY4" fmla="*/ 718306 h 3429000"/>
              <a:gd name="connsiteX5" fmla="*/ 11232223 w 12187988"/>
              <a:gd name="connsiteY5" fmla="*/ 558817 h 3429000"/>
              <a:gd name="connsiteX6" fmla="*/ 10931536 w 12187988"/>
              <a:gd name="connsiteY6" fmla="*/ 558817 h 3429000"/>
              <a:gd name="connsiteX7" fmla="*/ 10931536 w 12187988"/>
              <a:gd name="connsiteY7" fmla="*/ 895690 h 3429000"/>
              <a:gd name="connsiteX8" fmla="*/ 11021102 w 12187988"/>
              <a:gd name="connsiteY8" fmla="*/ 895690 h 3429000"/>
              <a:gd name="connsiteX9" fmla="*/ 11021102 w 12187988"/>
              <a:gd name="connsiteY9" fmla="*/ 558817 h 3429000"/>
              <a:gd name="connsiteX10" fmla="*/ 11258494 w 12187988"/>
              <a:gd name="connsiteY10" fmla="*/ 558817 h 3429000"/>
              <a:gd name="connsiteX11" fmla="*/ 11258494 w 12187988"/>
              <a:gd name="connsiteY11" fmla="*/ 895708 h 3429000"/>
              <a:gd name="connsiteX12" fmla="*/ 11451103 w 12187988"/>
              <a:gd name="connsiteY12" fmla="*/ 895708 h 3429000"/>
              <a:gd name="connsiteX13" fmla="*/ 11495835 w 12187988"/>
              <a:gd name="connsiteY13" fmla="*/ 829929 h 3429000"/>
              <a:gd name="connsiteX14" fmla="*/ 11348060 w 12187988"/>
              <a:gd name="connsiteY14" fmla="*/ 829929 h 3429000"/>
              <a:gd name="connsiteX15" fmla="*/ 11348060 w 12187988"/>
              <a:gd name="connsiteY15" fmla="*/ 558817 h 3429000"/>
              <a:gd name="connsiteX16" fmla="*/ 0 w 12187988"/>
              <a:gd name="connsiteY16" fmla="*/ 0 h 3429000"/>
              <a:gd name="connsiteX17" fmla="*/ 12187988 w 12187988"/>
              <a:gd name="connsiteY17" fmla="*/ 0 h 3429000"/>
              <a:gd name="connsiteX18" fmla="*/ 12187988 w 12187988"/>
              <a:gd name="connsiteY18" fmla="*/ 3429000 h 3429000"/>
              <a:gd name="connsiteX19" fmla="*/ 0 w 12187988"/>
              <a:gd name="connsiteY1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7988" h="3429000">
                <a:moveTo>
                  <a:pt x="11136749" y="558817"/>
                </a:moveTo>
                <a:lnTo>
                  <a:pt x="11030212" y="721029"/>
                </a:lnTo>
                <a:lnTo>
                  <a:pt x="11148822" y="895708"/>
                </a:lnTo>
                <a:lnTo>
                  <a:pt x="11250462" y="895708"/>
                </a:lnTo>
                <a:lnTo>
                  <a:pt x="11127330" y="718306"/>
                </a:lnTo>
                <a:lnTo>
                  <a:pt x="11232223" y="558817"/>
                </a:lnTo>
                <a:close/>
                <a:moveTo>
                  <a:pt x="10931536" y="558817"/>
                </a:moveTo>
                <a:lnTo>
                  <a:pt x="10931536" y="895690"/>
                </a:lnTo>
                <a:lnTo>
                  <a:pt x="11021102" y="895690"/>
                </a:lnTo>
                <a:lnTo>
                  <a:pt x="11021102" y="558817"/>
                </a:lnTo>
                <a:close/>
                <a:moveTo>
                  <a:pt x="11258494" y="558817"/>
                </a:moveTo>
                <a:lnTo>
                  <a:pt x="11258494" y="895708"/>
                </a:lnTo>
                <a:lnTo>
                  <a:pt x="11451103" y="895708"/>
                </a:lnTo>
                <a:lnTo>
                  <a:pt x="11495835" y="829929"/>
                </a:lnTo>
                <a:lnTo>
                  <a:pt x="11348060" y="829929"/>
                </a:lnTo>
                <a:lnTo>
                  <a:pt x="11348060" y="558817"/>
                </a:lnTo>
                <a:close/>
                <a:moveTo>
                  <a:pt x="0" y="0"/>
                </a:moveTo>
                <a:lnTo>
                  <a:pt x="12187988" y="0"/>
                </a:lnTo>
                <a:lnTo>
                  <a:pt x="1218798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C7F58A0-A9B2-D7A1-47EE-BF7AB37C6C52}"/>
              </a:ext>
            </a:extLst>
          </p:cNvPr>
          <p:cNvSpPr/>
          <p:nvPr userDrawn="1"/>
        </p:nvSpPr>
        <p:spPr>
          <a:xfrm>
            <a:off x="-1" y="3429000"/>
            <a:ext cx="12192001" cy="6516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8BB9E67-5A90-3122-83C2-A14671E97481}"/>
              </a:ext>
            </a:extLst>
          </p:cNvPr>
          <p:cNvSpPr/>
          <p:nvPr userDrawn="1"/>
        </p:nvSpPr>
        <p:spPr>
          <a:xfrm>
            <a:off x="-1" y="4076978"/>
            <a:ext cx="12192001" cy="27810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DB824C-1D83-EF85-27A4-C24787BF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4333646"/>
            <a:ext cx="4684713" cy="1589482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815BB88-1C99-8413-F2D8-BD3388F5F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29AEAF11-BAF1-63D5-4B0D-F143F669C9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9950" y="4320978"/>
            <a:ext cx="2556000" cy="175496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D197FDFC-8896-1F66-1F97-23A698DD8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37209" y="4320978"/>
            <a:ext cx="2556000" cy="175496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C4A95AC-1D54-DA9D-922B-E8D21A853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627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Top billede og 2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>
            <a:extLst>
              <a:ext uri="{FF2B5EF4-FFF2-40B4-BE49-F238E27FC236}">
                <a16:creationId xmlns:a16="http://schemas.microsoft.com/office/drawing/2014/main" id="{DBB62EE2-4314-F8C6-0BD5-7E3F19CBC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-9527"/>
            <a:ext cx="1721354" cy="2467796"/>
            <a:chOff x="-1838313" y="-9527"/>
            <a:chExt cx="1721354" cy="2467796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7983C4C9-FBF7-3D83-FFBF-0CF660886C7F}"/>
                </a:ext>
              </a:extLst>
            </p:cNvPr>
            <p:cNvGrpSpPr/>
            <p:nvPr userDrawn="1"/>
          </p:nvGrpSpPr>
          <p:grpSpPr>
            <a:xfrm>
              <a:off x="-1838312" y="-9527"/>
              <a:ext cx="1721353" cy="2467796"/>
              <a:chOff x="-1838312" y="-9527"/>
              <a:chExt cx="1721353" cy="2467796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856FC527-D777-1B4B-A8B4-5E3EB1083177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0" name="Rektangel 29">
                  <a:extLst>
                    <a:ext uri="{FF2B5EF4-FFF2-40B4-BE49-F238E27FC236}">
                      <a16:creationId xmlns:a16="http://schemas.microsoft.com/office/drawing/2014/main" id="{B3EE36C8-CC2F-AEB1-DC86-06DE3C9B82FE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64816A00-83A6-2C18-0989-CB4059A16F56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47BBA743-4E41-FA52-0A9C-E645701949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3EB276EF-D02C-8CAE-B4E6-E854008571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1315B3BE-5683-DB35-51A7-7731B0CAB7F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2" name="Gruppe 31">
                  <a:extLst>
                    <a:ext uri="{FF2B5EF4-FFF2-40B4-BE49-F238E27FC236}">
                      <a16:creationId xmlns:a16="http://schemas.microsoft.com/office/drawing/2014/main" id="{2F38AE7E-1908-8229-487B-C48B5FA00178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BD427291-A4BA-48E8-A08D-58FC668976D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11E038C5-BA5E-BCCF-ECD6-D932194135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2F9FBEBD-F580-CA1A-89F7-359E7AB5A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9" name="Tekstfelt 28">
                <a:extLst>
                  <a:ext uri="{FF2B5EF4-FFF2-40B4-BE49-F238E27FC236}">
                    <a16:creationId xmlns:a16="http://schemas.microsoft.com/office/drawing/2014/main" id="{9298D060-0181-1A6D-61C2-14594171A92E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3DAE2EA0-A4AD-4D08-8F2D-52B42482F0D1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BA0C64D1-354A-A9B5-9A12-8552E4BC9B86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8" name="Billede 7">
            <a:extLst>
              <a:ext uri="{FF2B5EF4-FFF2-40B4-BE49-F238E27FC236}">
                <a16:creationId xmlns:a16="http://schemas.microsoft.com/office/drawing/2014/main" id="{55007096-6AFC-2C6F-ADE1-1DA64041C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7" y="2729367"/>
            <a:ext cx="2560000" cy="1440000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EA6E4515-71AC-FDBF-1DC6-CD9BBB3AB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D4B2F38A-4CAA-2CD2-10E3-E7024055D9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12187988" cy="3429000"/>
          </a:xfrm>
          <a:custGeom>
            <a:avLst/>
            <a:gdLst>
              <a:gd name="connsiteX0" fmla="*/ 11136749 w 12187988"/>
              <a:gd name="connsiteY0" fmla="*/ 558817 h 3429000"/>
              <a:gd name="connsiteX1" fmla="*/ 11030212 w 12187988"/>
              <a:gd name="connsiteY1" fmla="*/ 721029 h 3429000"/>
              <a:gd name="connsiteX2" fmla="*/ 11148822 w 12187988"/>
              <a:gd name="connsiteY2" fmla="*/ 895708 h 3429000"/>
              <a:gd name="connsiteX3" fmla="*/ 11250462 w 12187988"/>
              <a:gd name="connsiteY3" fmla="*/ 895708 h 3429000"/>
              <a:gd name="connsiteX4" fmla="*/ 11127330 w 12187988"/>
              <a:gd name="connsiteY4" fmla="*/ 718306 h 3429000"/>
              <a:gd name="connsiteX5" fmla="*/ 11232223 w 12187988"/>
              <a:gd name="connsiteY5" fmla="*/ 558817 h 3429000"/>
              <a:gd name="connsiteX6" fmla="*/ 10931536 w 12187988"/>
              <a:gd name="connsiteY6" fmla="*/ 558817 h 3429000"/>
              <a:gd name="connsiteX7" fmla="*/ 10931536 w 12187988"/>
              <a:gd name="connsiteY7" fmla="*/ 895690 h 3429000"/>
              <a:gd name="connsiteX8" fmla="*/ 11021102 w 12187988"/>
              <a:gd name="connsiteY8" fmla="*/ 895690 h 3429000"/>
              <a:gd name="connsiteX9" fmla="*/ 11021102 w 12187988"/>
              <a:gd name="connsiteY9" fmla="*/ 558817 h 3429000"/>
              <a:gd name="connsiteX10" fmla="*/ 11258494 w 12187988"/>
              <a:gd name="connsiteY10" fmla="*/ 558817 h 3429000"/>
              <a:gd name="connsiteX11" fmla="*/ 11258494 w 12187988"/>
              <a:gd name="connsiteY11" fmla="*/ 895708 h 3429000"/>
              <a:gd name="connsiteX12" fmla="*/ 11451103 w 12187988"/>
              <a:gd name="connsiteY12" fmla="*/ 895708 h 3429000"/>
              <a:gd name="connsiteX13" fmla="*/ 11495835 w 12187988"/>
              <a:gd name="connsiteY13" fmla="*/ 829929 h 3429000"/>
              <a:gd name="connsiteX14" fmla="*/ 11348060 w 12187988"/>
              <a:gd name="connsiteY14" fmla="*/ 829929 h 3429000"/>
              <a:gd name="connsiteX15" fmla="*/ 11348060 w 12187988"/>
              <a:gd name="connsiteY15" fmla="*/ 558817 h 3429000"/>
              <a:gd name="connsiteX16" fmla="*/ 0 w 12187988"/>
              <a:gd name="connsiteY16" fmla="*/ 0 h 3429000"/>
              <a:gd name="connsiteX17" fmla="*/ 12187988 w 12187988"/>
              <a:gd name="connsiteY17" fmla="*/ 0 h 3429000"/>
              <a:gd name="connsiteX18" fmla="*/ 12187988 w 12187988"/>
              <a:gd name="connsiteY18" fmla="*/ 3429000 h 3429000"/>
              <a:gd name="connsiteX19" fmla="*/ 0 w 12187988"/>
              <a:gd name="connsiteY1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87988" h="3429000">
                <a:moveTo>
                  <a:pt x="11136749" y="558817"/>
                </a:moveTo>
                <a:lnTo>
                  <a:pt x="11030212" y="721029"/>
                </a:lnTo>
                <a:lnTo>
                  <a:pt x="11148822" y="895708"/>
                </a:lnTo>
                <a:lnTo>
                  <a:pt x="11250462" y="895708"/>
                </a:lnTo>
                <a:lnTo>
                  <a:pt x="11127330" y="718306"/>
                </a:lnTo>
                <a:lnTo>
                  <a:pt x="11232223" y="558817"/>
                </a:lnTo>
                <a:close/>
                <a:moveTo>
                  <a:pt x="10931536" y="558817"/>
                </a:moveTo>
                <a:lnTo>
                  <a:pt x="10931536" y="895690"/>
                </a:lnTo>
                <a:lnTo>
                  <a:pt x="11021102" y="895690"/>
                </a:lnTo>
                <a:lnTo>
                  <a:pt x="11021102" y="558817"/>
                </a:lnTo>
                <a:close/>
                <a:moveTo>
                  <a:pt x="11258494" y="558817"/>
                </a:moveTo>
                <a:lnTo>
                  <a:pt x="11258494" y="895708"/>
                </a:lnTo>
                <a:lnTo>
                  <a:pt x="11451103" y="895708"/>
                </a:lnTo>
                <a:lnTo>
                  <a:pt x="11495835" y="829929"/>
                </a:lnTo>
                <a:lnTo>
                  <a:pt x="11348060" y="829929"/>
                </a:lnTo>
                <a:lnTo>
                  <a:pt x="11348060" y="558817"/>
                </a:lnTo>
                <a:close/>
                <a:moveTo>
                  <a:pt x="0" y="0"/>
                </a:moveTo>
                <a:lnTo>
                  <a:pt x="12187988" y="0"/>
                </a:lnTo>
                <a:lnTo>
                  <a:pt x="1218798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C7F58A0-A9B2-D7A1-47EE-BF7AB37C6C52}"/>
              </a:ext>
            </a:extLst>
          </p:cNvPr>
          <p:cNvSpPr/>
          <p:nvPr userDrawn="1"/>
        </p:nvSpPr>
        <p:spPr>
          <a:xfrm>
            <a:off x="-1" y="3429000"/>
            <a:ext cx="12192001" cy="6516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DA0F529-EC96-E92E-6292-9E3D38EED40D}"/>
              </a:ext>
            </a:extLst>
          </p:cNvPr>
          <p:cNvSpPr/>
          <p:nvPr userDrawn="1"/>
        </p:nvSpPr>
        <p:spPr>
          <a:xfrm>
            <a:off x="-4012" y="4080681"/>
            <a:ext cx="12192001" cy="27773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DB824C-1D83-EF85-27A4-C24787BF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4333646"/>
            <a:ext cx="4684713" cy="1589482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815BB88-1C99-8413-F2D8-BD3388F5FE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29AEAF11-BAF1-63D5-4B0D-F143F669C9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9950" y="4320978"/>
            <a:ext cx="2556000" cy="175496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D197FDFC-8896-1F66-1F97-23A698DD8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37209" y="4320978"/>
            <a:ext cx="2556000" cy="175496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C4A95AC-1D54-DA9D-922B-E8D21A853E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9538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 til meget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F524327-8C6C-6283-B3DD-EB138BBAB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5905" y="2682417"/>
            <a:ext cx="2560000" cy="1440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95CAA4D-B575-38B9-BE6E-9FD1E789488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4ECC835-FB8B-DA76-28DB-3228EB6E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4713" cy="1002638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4976F0C9-D0AD-43C2-25F3-AAEECCD5C1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466313"/>
            <a:ext cx="4684713" cy="3626511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495AFA-8452-AA94-2D6E-8C23496A7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Pladsholder til tekst 7">
            <a:extLst>
              <a:ext uri="{FF2B5EF4-FFF2-40B4-BE49-F238E27FC236}">
                <a16:creationId xmlns:a16="http://schemas.microsoft.com/office/drawing/2014/main" id="{2B320BAA-3ACD-E4DF-8C6B-BBE5C2552B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9575" y="1295400"/>
            <a:ext cx="4721225" cy="552450"/>
          </a:xfrm>
        </p:spPr>
        <p:txBody>
          <a:bodyPr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78B24E33-4F1C-17BC-3B98-0DB56B9939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0213" y="2095499"/>
            <a:ext cx="4706937" cy="1139809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E410958-94F2-8B6A-6E6E-860874115D00}"/>
              </a:ext>
            </a:extLst>
          </p:cNvPr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sp>
        <p:nvSpPr>
          <p:cNvPr id="12" name="Pladsholder til tekst 7">
            <a:extLst>
              <a:ext uri="{FF2B5EF4-FFF2-40B4-BE49-F238E27FC236}">
                <a16:creationId xmlns:a16="http://schemas.microsoft.com/office/drawing/2014/main" id="{7A4BF954-5F2E-6892-8795-923F355BE8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59575" y="3676650"/>
            <a:ext cx="4721225" cy="552450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1" name="Pladsholder til tekst 7">
            <a:extLst>
              <a:ext uri="{FF2B5EF4-FFF2-40B4-BE49-F238E27FC236}">
                <a16:creationId xmlns:a16="http://schemas.microsoft.com/office/drawing/2014/main" id="{ED9D8540-F516-BDC6-CF23-043B6F28E6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0213" y="4476750"/>
            <a:ext cx="4706937" cy="16160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B21AB3F-DA89-98B8-AF4D-73BBBDD2EB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362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ekstbokse til meget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CE4C4CBF-30E6-3392-FFC7-F3BA42AAF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3200" y="2711977"/>
            <a:ext cx="2560000" cy="1440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95CAA4D-B575-38B9-BE6E-9FD1E789488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4ECC835-FB8B-DA76-28DB-3228EB6E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4713" cy="1002638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4976F0C9-D0AD-43C2-25F3-AAEECCD5C1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466313"/>
            <a:ext cx="4684713" cy="36265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495AFA-8452-AA94-2D6E-8C23496A7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78B24E33-4F1C-17BC-3B98-0DB56B9939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0213" y="1282149"/>
            <a:ext cx="4706937" cy="4810676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B21AB3F-DA89-98B8-AF4D-73BBBDD2EB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35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tekstbokse til meget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9E8BE2E4-0A45-7C40-EA36-11E2CE991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2256" y="2702452"/>
            <a:ext cx="2560000" cy="14400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95CAA4D-B575-38B9-BE6E-9FD1E789488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4ECC835-FB8B-DA76-28DB-3228EB6E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4713" cy="1002638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4" name="Pladsholder til tekst 14">
            <a:extLst>
              <a:ext uri="{FF2B5EF4-FFF2-40B4-BE49-F238E27FC236}">
                <a16:creationId xmlns:a16="http://schemas.microsoft.com/office/drawing/2014/main" id="{4976F0C9-D0AD-43C2-25F3-AAEECCD5C1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466313"/>
            <a:ext cx="4684713" cy="36265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495AFA-8452-AA94-2D6E-8C23496A73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78B24E33-4F1C-17BC-3B98-0DB56B9939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0213" y="1282149"/>
            <a:ext cx="4706937" cy="4810676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B21AB3F-DA89-98B8-AF4D-73BBBDD2EB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55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kstbokse til meget tekst og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71889E33-870D-C25A-9F3D-F080F6809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52573" y="2709000"/>
            <a:ext cx="2560000" cy="1440000"/>
          </a:xfrm>
          <a:prstGeom prst="rect">
            <a:avLst/>
          </a:prstGeom>
        </p:spPr>
      </p:pic>
      <p:sp>
        <p:nvSpPr>
          <p:cNvPr id="15" name="Tekstfelt 14">
            <a:extLst>
              <a:ext uri="{FF2B5EF4-FFF2-40B4-BE49-F238E27FC236}">
                <a16:creationId xmlns:a16="http://schemas.microsoft.com/office/drawing/2014/main" id="{FE090C51-7676-1D61-2DA2-44C9FBA2E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C3426093-167B-AF39-E1AC-03E1819C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99562" y="7627603"/>
            <a:ext cx="3451654" cy="594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HUSK: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at når du har indsat et billede, så tryk højreklik og vælg </a:t>
            </a: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”placer bagest”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så kommer tal og titlen på præsentationen frem.</a:t>
            </a:r>
            <a:endParaRPr lang="es-ES" sz="1200" b="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E86D556-434B-98BD-2456-31FC6EDEF0FB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6673EB-004E-CDA6-8EEB-D0718DE7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0000" cy="1002638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5" name="Pladsholder til tekst 14">
            <a:extLst>
              <a:ext uri="{FF2B5EF4-FFF2-40B4-BE49-F238E27FC236}">
                <a16:creationId xmlns:a16="http://schemas.microsoft.com/office/drawing/2014/main" id="{6C970C51-3978-671A-AF8F-C35989717E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163115"/>
            <a:ext cx="4680000" cy="85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9048F007-4F31-4D5E-9584-0B4858604D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3429000"/>
            <a:ext cx="6096000" cy="343582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17A2875-B929-2A4A-4462-5CD684462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14">
            <a:extLst>
              <a:ext uri="{FF2B5EF4-FFF2-40B4-BE49-F238E27FC236}">
                <a16:creationId xmlns:a16="http://schemas.microsoft.com/office/drawing/2014/main" id="{3636116B-9533-D4CD-B0AA-7834E4DD50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80213" y="1257300"/>
            <a:ext cx="2135187" cy="21717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9" name="Pladsholder til tekst 14">
            <a:extLst>
              <a:ext uri="{FF2B5EF4-FFF2-40B4-BE49-F238E27FC236}">
                <a16:creationId xmlns:a16="http://schemas.microsoft.com/office/drawing/2014/main" id="{83113031-5852-6894-2CE9-DCAA95FAA6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55138" y="1257300"/>
            <a:ext cx="2134800" cy="21717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0" name="Pladsholder til tekst 14">
            <a:extLst>
              <a:ext uri="{FF2B5EF4-FFF2-40B4-BE49-F238E27FC236}">
                <a16:creationId xmlns:a16="http://schemas.microsoft.com/office/drawing/2014/main" id="{349F8B4C-7F98-9DF8-30FB-7B437C42F4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70688" y="3776662"/>
            <a:ext cx="2135187" cy="21708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1" name="Pladsholder til tekst 14">
            <a:extLst>
              <a:ext uri="{FF2B5EF4-FFF2-40B4-BE49-F238E27FC236}">
                <a16:creationId xmlns:a16="http://schemas.microsoft.com/office/drawing/2014/main" id="{79F2A4F7-F2D3-3894-1B4B-AC9368D773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45613" y="3776662"/>
            <a:ext cx="2134800" cy="21708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F3F614E-AB1E-C8CB-200E-C14C32DF1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525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5 tekstbokse til meget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e 25">
            <a:extLst>
              <a:ext uri="{FF2B5EF4-FFF2-40B4-BE49-F238E27FC236}">
                <a16:creationId xmlns:a16="http://schemas.microsoft.com/office/drawing/2014/main" id="{A6C05493-5455-AD10-BFBD-997F6387B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-9527"/>
            <a:ext cx="1721354" cy="2467796"/>
            <a:chOff x="-1838313" y="-9527"/>
            <a:chExt cx="1721354" cy="2467796"/>
          </a:xfrm>
        </p:grpSpPr>
        <p:grpSp>
          <p:nvGrpSpPr>
            <p:cNvPr id="28" name="Gruppe 27">
              <a:extLst>
                <a:ext uri="{FF2B5EF4-FFF2-40B4-BE49-F238E27FC236}">
                  <a16:creationId xmlns:a16="http://schemas.microsoft.com/office/drawing/2014/main" id="{74F1E5E2-44BE-F156-A338-15D9B24E422A}"/>
                </a:ext>
              </a:extLst>
            </p:cNvPr>
            <p:cNvGrpSpPr/>
            <p:nvPr userDrawn="1"/>
          </p:nvGrpSpPr>
          <p:grpSpPr>
            <a:xfrm>
              <a:off x="-1838312" y="-9527"/>
              <a:ext cx="1721353" cy="2467796"/>
              <a:chOff x="-1838312" y="-9527"/>
              <a:chExt cx="1721353" cy="2467796"/>
            </a:xfrm>
          </p:grpSpPr>
          <p:grpSp>
            <p:nvGrpSpPr>
              <p:cNvPr id="31" name="Gruppe 30">
                <a:extLst>
                  <a:ext uri="{FF2B5EF4-FFF2-40B4-BE49-F238E27FC236}">
                    <a16:creationId xmlns:a16="http://schemas.microsoft.com/office/drawing/2014/main" id="{F2108EDD-A63F-EFA5-92F6-F21CF4AEA16C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3" name="Rektangel 32">
                  <a:extLst>
                    <a:ext uri="{FF2B5EF4-FFF2-40B4-BE49-F238E27FC236}">
                      <a16:creationId xmlns:a16="http://schemas.microsoft.com/office/drawing/2014/main" id="{8437DDDA-56AA-463F-C321-C5CF9F168E15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4" name="Gruppe 33">
                  <a:extLst>
                    <a:ext uri="{FF2B5EF4-FFF2-40B4-BE49-F238E27FC236}">
                      <a16:creationId xmlns:a16="http://schemas.microsoft.com/office/drawing/2014/main" id="{292EF568-5B03-F740-68B3-3FC936CC27FB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9" name="Rektangel 38">
                    <a:extLst>
                      <a:ext uri="{FF2B5EF4-FFF2-40B4-BE49-F238E27FC236}">
                        <a16:creationId xmlns:a16="http://schemas.microsoft.com/office/drawing/2014/main" id="{2183E12D-9839-917E-EAB8-59E45D3083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0" name="Rektangel 39">
                    <a:extLst>
                      <a:ext uri="{FF2B5EF4-FFF2-40B4-BE49-F238E27FC236}">
                        <a16:creationId xmlns:a16="http://schemas.microsoft.com/office/drawing/2014/main" id="{BE95E643-EACF-8926-15E4-6DA32BFA35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1" name="Rektangel 40">
                    <a:extLst>
                      <a:ext uri="{FF2B5EF4-FFF2-40B4-BE49-F238E27FC236}">
                        <a16:creationId xmlns:a16="http://schemas.microsoft.com/office/drawing/2014/main" id="{A542C9FB-5BFB-DC39-D8B6-FC196C096AC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5" name="Gruppe 34">
                  <a:extLst>
                    <a:ext uri="{FF2B5EF4-FFF2-40B4-BE49-F238E27FC236}">
                      <a16:creationId xmlns:a16="http://schemas.microsoft.com/office/drawing/2014/main" id="{6C3CCC60-EABC-15DD-AF79-07738F6C00E9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48E79E51-CA38-A7DA-A2E8-DCC7B6F060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36A7B4AB-5270-B2E7-CE11-7C6273712E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E9F681FF-2A6F-2386-40AC-B0FA1BC82D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32" name="Tekstfelt 31">
                <a:extLst>
                  <a:ext uri="{FF2B5EF4-FFF2-40B4-BE49-F238E27FC236}">
                    <a16:creationId xmlns:a16="http://schemas.microsoft.com/office/drawing/2014/main" id="{8F692356-BA30-F5CB-F47B-56BCED356A1E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27B3CA80-200A-F7B7-78CD-4976F752A6F7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AAA094E2-B74A-CA98-5814-5FB4B1D1FCAA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25" name="Billede 24">
            <a:extLst>
              <a:ext uri="{FF2B5EF4-FFF2-40B4-BE49-F238E27FC236}">
                <a16:creationId xmlns:a16="http://schemas.microsoft.com/office/drawing/2014/main" id="{BE3578BC-E27C-BE89-E369-FB90B64F0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61895" y="2708824"/>
            <a:ext cx="2560000" cy="1440000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AF68B3A7-084A-0CE3-8E25-B9C6483740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E86D556-434B-98BD-2456-31FC6EDEF0FB}"/>
              </a:ext>
            </a:extLst>
          </p:cNvPr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6673EB-004E-CDA6-8EEB-D0718DE7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0000" cy="1002638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5" name="Pladsholder til tekst 14">
            <a:extLst>
              <a:ext uri="{FF2B5EF4-FFF2-40B4-BE49-F238E27FC236}">
                <a16:creationId xmlns:a16="http://schemas.microsoft.com/office/drawing/2014/main" id="{6C970C51-3978-671A-AF8F-C35989717E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163115"/>
            <a:ext cx="4680000" cy="85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6D48430-ADAC-F478-F07E-B5B406DD8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3350" y="-9527"/>
            <a:ext cx="6096000" cy="3438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DEC3A2E8-71E0-26CF-A92A-A8FC2A6F8A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20189" y="-6826"/>
            <a:ext cx="6096000" cy="3435826"/>
          </a:xfrm>
          <a:custGeom>
            <a:avLst/>
            <a:gdLst>
              <a:gd name="connsiteX0" fmla="*/ 4848187 w 6096000"/>
              <a:gd name="connsiteY0" fmla="*/ 565643 h 3435826"/>
              <a:gd name="connsiteX1" fmla="*/ 4848187 w 6096000"/>
              <a:gd name="connsiteY1" fmla="*/ 902516 h 3435826"/>
              <a:gd name="connsiteX2" fmla="*/ 4937753 w 6096000"/>
              <a:gd name="connsiteY2" fmla="*/ 902516 h 3435826"/>
              <a:gd name="connsiteX3" fmla="*/ 4937753 w 6096000"/>
              <a:gd name="connsiteY3" fmla="*/ 565643 h 3435826"/>
              <a:gd name="connsiteX4" fmla="*/ 5053400 w 6096000"/>
              <a:gd name="connsiteY4" fmla="*/ 565643 h 3435826"/>
              <a:gd name="connsiteX5" fmla="*/ 4946863 w 6096000"/>
              <a:gd name="connsiteY5" fmla="*/ 727855 h 3435826"/>
              <a:gd name="connsiteX6" fmla="*/ 5065473 w 6096000"/>
              <a:gd name="connsiteY6" fmla="*/ 902534 h 3435826"/>
              <a:gd name="connsiteX7" fmla="*/ 5167113 w 6096000"/>
              <a:gd name="connsiteY7" fmla="*/ 902534 h 3435826"/>
              <a:gd name="connsiteX8" fmla="*/ 5043981 w 6096000"/>
              <a:gd name="connsiteY8" fmla="*/ 725132 h 3435826"/>
              <a:gd name="connsiteX9" fmla="*/ 5148874 w 6096000"/>
              <a:gd name="connsiteY9" fmla="*/ 565643 h 3435826"/>
              <a:gd name="connsiteX10" fmla="*/ 5175145 w 6096000"/>
              <a:gd name="connsiteY10" fmla="*/ 565643 h 3435826"/>
              <a:gd name="connsiteX11" fmla="*/ 5175145 w 6096000"/>
              <a:gd name="connsiteY11" fmla="*/ 902534 h 3435826"/>
              <a:gd name="connsiteX12" fmla="*/ 5367754 w 6096000"/>
              <a:gd name="connsiteY12" fmla="*/ 902534 h 3435826"/>
              <a:gd name="connsiteX13" fmla="*/ 5412486 w 6096000"/>
              <a:gd name="connsiteY13" fmla="*/ 836755 h 3435826"/>
              <a:gd name="connsiteX14" fmla="*/ 5264711 w 6096000"/>
              <a:gd name="connsiteY14" fmla="*/ 836755 h 3435826"/>
              <a:gd name="connsiteX15" fmla="*/ 5264711 w 6096000"/>
              <a:gd name="connsiteY15" fmla="*/ 565643 h 3435826"/>
              <a:gd name="connsiteX16" fmla="*/ 0 w 6096000"/>
              <a:gd name="connsiteY16" fmla="*/ 0 h 3435826"/>
              <a:gd name="connsiteX17" fmla="*/ 6096000 w 6096000"/>
              <a:gd name="connsiteY17" fmla="*/ 0 h 3435826"/>
              <a:gd name="connsiteX18" fmla="*/ 6096000 w 6096000"/>
              <a:gd name="connsiteY18" fmla="*/ 3435826 h 3435826"/>
              <a:gd name="connsiteX19" fmla="*/ 0 w 6096000"/>
              <a:gd name="connsiteY19" fmla="*/ 3435826 h 343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3435826">
                <a:moveTo>
                  <a:pt x="4848187" y="565643"/>
                </a:moveTo>
                <a:lnTo>
                  <a:pt x="4848187" y="902516"/>
                </a:lnTo>
                <a:lnTo>
                  <a:pt x="4937753" y="902516"/>
                </a:lnTo>
                <a:lnTo>
                  <a:pt x="4937753" y="565643"/>
                </a:lnTo>
                <a:close/>
                <a:moveTo>
                  <a:pt x="5053400" y="565643"/>
                </a:moveTo>
                <a:lnTo>
                  <a:pt x="4946863" y="727855"/>
                </a:lnTo>
                <a:lnTo>
                  <a:pt x="5065473" y="902534"/>
                </a:lnTo>
                <a:lnTo>
                  <a:pt x="5167113" y="902534"/>
                </a:lnTo>
                <a:lnTo>
                  <a:pt x="5043981" y="725132"/>
                </a:lnTo>
                <a:lnTo>
                  <a:pt x="5148874" y="565643"/>
                </a:lnTo>
                <a:close/>
                <a:moveTo>
                  <a:pt x="5175145" y="565643"/>
                </a:moveTo>
                <a:lnTo>
                  <a:pt x="5175145" y="902534"/>
                </a:lnTo>
                <a:lnTo>
                  <a:pt x="5367754" y="902534"/>
                </a:lnTo>
                <a:lnTo>
                  <a:pt x="5412486" y="836755"/>
                </a:lnTo>
                <a:lnTo>
                  <a:pt x="5264711" y="836755"/>
                </a:lnTo>
                <a:lnTo>
                  <a:pt x="5264711" y="565643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3435826"/>
                </a:lnTo>
                <a:lnTo>
                  <a:pt x="0" y="343582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8" name="Pladsholder til tekst 14">
            <a:extLst>
              <a:ext uri="{FF2B5EF4-FFF2-40B4-BE49-F238E27FC236}">
                <a16:creationId xmlns:a16="http://schemas.microsoft.com/office/drawing/2014/main" id="{3636116B-9533-D4CD-B0AA-7834E4DD50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6940" y="3912242"/>
            <a:ext cx="2340000" cy="21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9" name="Pladsholder til tekst 14">
            <a:extLst>
              <a:ext uri="{FF2B5EF4-FFF2-40B4-BE49-F238E27FC236}">
                <a16:creationId xmlns:a16="http://schemas.microsoft.com/office/drawing/2014/main" id="{83113031-5852-6894-2CE9-DCAA95FAA6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27356" y="3912242"/>
            <a:ext cx="2340000" cy="21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0" name="Pladsholder til tekst 14">
            <a:extLst>
              <a:ext uri="{FF2B5EF4-FFF2-40B4-BE49-F238E27FC236}">
                <a16:creationId xmlns:a16="http://schemas.microsoft.com/office/drawing/2014/main" id="{349F8B4C-7F98-9DF8-30FB-7B437C42F4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47772" y="3913142"/>
            <a:ext cx="2340000" cy="21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11" name="Pladsholder til tekst 14">
            <a:extLst>
              <a:ext uri="{FF2B5EF4-FFF2-40B4-BE49-F238E27FC236}">
                <a16:creationId xmlns:a16="http://schemas.microsoft.com/office/drawing/2014/main" id="{79F2A4F7-F2D3-3894-1B4B-AC9368D773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68189" y="3913142"/>
            <a:ext cx="2340000" cy="216000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17A2875-B929-2A4A-4462-5CD684462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F3F614E-AB1E-C8CB-200E-C14C32DF1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2905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2 tekstbokse til meget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e 22">
            <a:extLst>
              <a:ext uri="{FF2B5EF4-FFF2-40B4-BE49-F238E27FC236}">
                <a16:creationId xmlns:a16="http://schemas.microsoft.com/office/drawing/2014/main" id="{6A0C24A7-7FAA-6F28-6A4C-B75C076C9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-9527"/>
            <a:ext cx="1721354" cy="2467796"/>
            <a:chOff x="-1838313" y="-9527"/>
            <a:chExt cx="1721354" cy="2467796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884D638-A091-8EF3-054A-423155E32BF4}"/>
                </a:ext>
              </a:extLst>
            </p:cNvPr>
            <p:cNvGrpSpPr/>
            <p:nvPr userDrawn="1"/>
          </p:nvGrpSpPr>
          <p:grpSpPr>
            <a:xfrm>
              <a:off x="-1838312" y="-9527"/>
              <a:ext cx="1721353" cy="2467796"/>
              <a:chOff x="-1838312" y="-9527"/>
              <a:chExt cx="1721353" cy="2467796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833B41A7-A9E5-A09E-D8DB-1E995D55C811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30" name="Rektangel 29">
                  <a:extLst>
                    <a:ext uri="{FF2B5EF4-FFF2-40B4-BE49-F238E27FC236}">
                      <a16:creationId xmlns:a16="http://schemas.microsoft.com/office/drawing/2014/main" id="{D30EB6A5-5D4F-AFCB-F06D-4DC62DF2BAFD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31" name="Gruppe 30">
                  <a:extLst>
                    <a:ext uri="{FF2B5EF4-FFF2-40B4-BE49-F238E27FC236}">
                      <a16:creationId xmlns:a16="http://schemas.microsoft.com/office/drawing/2014/main" id="{22932717-1916-DB89-673B-A10A6B0047C0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6" name="Rektangel 35">
                    <a:extLst>
                      <a:ext uri="{FF2B5EF4-FFF2-40B4-BE49-F238E27FC236}">
                        <a16:creationId xmlns:a16="http://schemas.microsoft.com/office/drawing/2014/main" id="{AA4BF546-7AB0-3234-E7DA-BB13BE6A34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7" name="Rektangel 36">
                    <a:extLst>
                      <a:ext uri="{FF2B5EF4-FFF2-40B4-BE49-F238E27FC236}">
                        <a16:creationId xmlns:a16="http://schemas.microsoft.com/office/drawing/2014/main" id="{709B7410-3DFC-F464-55B6-4D729DB3F8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8" name="Rektangel 37">
                    <a:extLst>
                      <a:ext uri="{FF2B5EF4-FFF2-40B4-BE49-F238E27FC236}">
                        <a16:creationId xmlns:a16="http://schemas.microsoft.com/office/drawing/2014/main" id="{F908C2DA-2CF7-5313-C93C-655EB050CE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32" name="Gruppe 31">
                  <a:extLst>
                    <a:ext uri="{FF2B5EF4-FFF2-40B4-BE49-F238E27FC236}">
                      <a16:creationId xmlns:a16="http://schemas.microsoft.com/office/drawing/2014/main" id="{FC18DE11-8C60-EDC3-A7D1-6E4216632FCB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8A2FA010-9C75-3440-23E2-6DE0094F5C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EFD901C2-14A5-FEFD-ADA8-D5225A737C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B2EEF9FC-62B7-E48F-518D-16C1E6165E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9" name="Tekstfelt 28">
                <a:extLst>
                  <a:ext uri="{FF2B5EF4-FFF2-40B4-BE49-F238E27FC236}">
                    <a16:creationId xmlns:a16="http://schemas.microsoft.com/office/drawing/2014/main" id="{6D08D0DE-0C38-EF39-8EDC-509020A81BBE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00B0A3DE-4929-680F-1C93-1AE3AA6DB732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8A1749C4-4685-0E87-E336-3325F6F7A0F0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8" name="Billede 7">
            <a:extLst>
              <a:ext uri="{FF2B5EF4-FFF2-40B4-BE49-F238E27FC236}">
                <a16:creationId xmlns:a16="http://schemas.microsoft.com/office/drawing/2014/main" id="{401835AA-BEA8-D038-663C-A227DC4A5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7" y="2709720"/>
            <a:ext cx="2560000" cy="1440000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A7EB03E1-36DB-3CBF-5696-44CE03739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6673EB-004E-CDA6-8EEB-D0718DE7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0000" cy="1002638"/>
          </a:xfrm>
        </p:spPr>
        <p:txBody>
          <a:bodyPr anchor="t"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5" name="Pladsholder til tekst 14">
            <a:extLst>
              <a:ext uri="{FF2B5EF4-FFF2-40B4-BE49-F238E27FC236}">
                <a16:creationId xmlns:a16="http://schemas.microsoft.com/office/drawing/2014/main" id="{6C970C51-3978-671A-AF8F-C35989717E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2163115"/>
            <a:ext cx="4680000" cy="39297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17A2875-B929-2A4A-4462-5CD684462D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A478BE9-7F26-2266-AA4A-A0BB7C246335}"/>
              </a:ext>
            </a:extLst>
          </p:cNvPr>
          <p:cNvSpPr/>
          <p:nvPr userDrawn="1"/>
        </p:nvSpPr>
        <p:spPr>
          <a:xfrm>
            <a:off x="6096001" y="-9527"/>
            <a:ext cx="6083350" cy="3438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Pladsholder til billede 16">
            <a:extLst>
              <a:ext uri="{FF2B5EF4-FFF2-40B4-BE49-F238E27FC236}">
                <a16:creationId xmlns:a16="http://schemas.microsoft.com/office/drawing/2014/main" id="{DEC3A2E8-71E0-26CF-A92A-A8FC2A6F8A2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83350" y="-6826"/>
            <a:ext cx="6096000" cy="3435826"/>
          </a:xfrm>
          <a:custGeom>
            <a:avLst/>
            <a:gdLst>
              <a:gd name="connsiteX0" fmla="*/ 4848187 w 6096000"/>
              <a:gd name="connsiteY0" fmla="*/ 565643 h 3435826"/>
              <a:gd name="connsiteX1" fmla="*/ 4848187 w 6096000"/>
              <a:gd name="connsiteY1" fmla="*/ 902516 h 3435826"/>
              <a:gd name="connsiteX2" fmla="*/ 4937753 w 6096000"/>
              <a:gd name="connsiteY2" fmla="*/ 902516 h 3435826"/>
              <a:gd name="connsiteX3" fmla="*/ 4937753 w 6096000"/>
              <a:gd name="connsiteY3" fmla="*/ 565643 h 3435826"/>
              <a:gd name="connsiteX4" fmla="*/ 5053400 w 6096000"/>
              <a:gd name="connsiteY4" fmla="*/ 565643 h 3435826"/>
              <a:gd name="connsiteX5" fmla="*/ 4946863 w 6096000"/>
              <a:gd name="connsiteY5" fmla="*/ 727855 h 3435826"/>
              <a:gd name="connsiteX6" fmla="*/ 5065473 w 6096000"/>
              <a:gd name="connsiteY6" fmla="*/ 902534 h 3435826"/>
              <a:gd name="connsiteX7" fmla="*/ 5167113 w 6096000"/>
              <a:gd name="connsiteY7" fmla="*/ 902534 h 3435826"/>
              <a:gd name="connsiteX8" fmla="*/ 5043981 w 6096000"/>
              <a:gd name="connsiteY8" fmla="*/ 725132 h 3435826"/>
              <a:gd name="connsiteX9" fmla="*/ 5148874 w 6096000"/>
              <a:gd name="connsiteY9" fmla="*/ 565643 h 3435826"/>
              <a:gd name="connsiteX10" fmla="*/ 5175145 w 6096000"/>
              <a:gd name="connsiteY10" fmla="*/ 565643 h 3435826"/>
              <a:gd name="connsiteX11" fmla="*/ 5175145 w 6096000"/>
              <a:gd name="connsiteY11" fmla="*/ 902534 h 3435826"/>
              <a:gd name="connsiteX12" fmla="*/ 5367754 w 6096000"/>
              <a:gd name="connsiteY12" fmla="*/ 902534 h 3435826"/>
              <a:gd name="connsiteX13" fmla="*/ 5412486 w 6096000"/>
              <a:gd name="connsiteY13" fmla="*/ 836755 h 3435826"/>
              <a:gd name="connsiteX14" fmla="*/ 5264711 w 6096000"/>
              <a:gd name="connsiteY14" fmla="*/ 836755 h 3435826"/>
              <a:gd name="connsiteX15" fmla="*/ 5264711 w 6096000"/>
              <a:gd name="connsiteY15" fmla="*/ 565643 h 3435826"/>
              <a:gd name="connsiteX16" fmla="*/ 0 w 6096000"/>
              <a:gd name="connsiteY16" fmla="*/ 0 h 3435826"/>
              <a:gd name="connsiteX17" fmla="*/ 6096000 w 6096000"/>
              <a:gd name="connsiteY17" fmla="*/ 0 h 3435826"/>
              <a:gd name="connsiteX18" fmla="*/ 6096000 w 6096000"/>
              <a:gd name="connsiteY18" fmla="*/ 3435826 h 3435826"/>
              <a:gd name="connsiteX19" fmla="*/ 0 w 6096000"/>
              <a:gd name="connsiteY19" fmla="*/ 3435826 h 343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3435826">
                <a:moveTo>
                  <a:pt x="4848187" y="565643"/>
                </a:moveTo>
                <a:lnTo>
                  <a:pt x="4848187" y="902516"/>
                </a:lnTo>
                <a:lnTo>
                  <a:pt x="4937753" y="902516"/>
                </a:lnTo>
                <a:lnTo>
                  <a:pt x="4937753" y="565643"/>
                </a:lnTo>
                <a:close/>
                <a:moveTo>
                  <a:pt x="5053400" y="565643"/>
                </a:moveTo>
                <a:lnTo>
                  <a:pt x="4946863" y="727855"/>
                </a:lnTo>
                <a:lnTo>
                  <a:pt x="5065473" y="902534"/>
                </a:lnTo>
                <a:lnTo>
                  <a:pt x="5167113" y="902534"/>
                </a:lnTo>
                <a:lnTo>
                  <a:pt x="5043981" y="725132"/>
                </a:lnTo>
                <a:lnTo>
                  <a:pt x="5148874" y="565643"/>
                </a:lnTo>
                <a:close/>
                <a:moveTo>
                  <a:pt x="5175145" y="565643"/>
                </a:moveTo>
                <a:lnTo>
                  <a:pt x="5175145" y="902534"/>
                </a:lnTo>
                <a:lnTo>
                  <a:pt x="5367754" y="902534"/>
                </a:lnTo>
                <a:lnTo>
                  <a:pt x="5412486" y="836755"/>
                </a:lnTo>
                <a:lnTo>
                  <a:pt x="5264711" y="836755"/>
                </a:lnTo>
                <a:lnTo>
                  <a:pt x="5264711" y="565643"/>
                </a:lnTo>
                <a:close/>
                <a:moveTo>
                  <a:pt x="0" y="0"/>
                </a:moveTo>
                <a:lnTo>
                  <a:pt x="6096000" y="0"/>
                </a:lnTo>
                <a:lnTo>
                  <a:pt x="6096000" y="3435826"/>
                </a:lnTo>
                <a:lnTo>
                  <a:pt x="0" y="3435826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E86D556-434B-98BD-2456-31FC6EDEF0FB}"/>
              </a:ext>
            </a:extLst>
          </p:cNvPr>
          <p:cNvSpPr/>
          <p:nvPr userDrawn="1"/>
        </p:nvSpPr>
        <p:spPr>
          <a:xfrm>
            <a:off x="6083350" y="3429000"/>
            <a:ext cx="6096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tekst 14">
            <a:extLst>
              <a:ext uri="{FF2B5EF4-FFF2-40B4-BE49-F238E27FC236}">
                <a16:creationId xmlns:a16="http://schemas.microsoft.com/office/drawing/2014/main" id="{BE7D8B88-CABA-93B8-D246-56E6E5B906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68493" y="3852152"/>
            <a:ext cx="4721831" cy="22374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F3F614E-AB1E-C8CB-200E-C14C32DF1A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46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eller data fra Excel med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86598B59-382B-5A51-559C-21C06B5E3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8133" y="2691951"/>
            <a:ext cx="256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B885363-88F3-1847-D1AC-6533C905E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7200379" cy="10026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45DDFA-A997-1644-46FB-1245DA1DF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9471409-D281-1209-27B3-F07C7D12A43B}"/>
              </a:ext>
            </a:extLst>
          </p:cNvPr>
          <p:cNvSpPr/>
          <p:nvPr userDrawn="1"/>
        </p:nvSpPr>
        <p:spPr>
          <a:xfrm>
            <a:off x="8789158" y="0"/>
            <a:ext cx="340284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45F58C-7562-C068-9AE3-EF12D3311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7B3285FF-2C77-3E6C-EA94-6E1F424C20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39250" y="2197290"/>
            <a:ext cx="2251075" cy="330339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3868422-7249-8248-B2A2-DF30BA3496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4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fra Excel uden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2754F421-E48B-4D89-1AEC-C9E811BBB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5904" y="2702258"/>
            <a:ext cx="2560000" cy="1440000"/>
            <a:chOff x="-2715904" y="2702258"/>
            <a:chExt cx="2560000" cy="1440000"/>
          </a:xfrm>
        </p:grpSpPr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CEED87D0-F32B-B854-0F4F-75B6B289A0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715904" y="2702258"/>
              <a:ext cx="2560000" cy="1440000"/>
            </a:xfrm>
            <a:prstGeom prst="rect">
              <a:avLst/>
            </a:prstGeom>
          </p:spPr>
        </p:pic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49000978-4227-C02C-4674-720767C5E033}"/>
                </a:ext>
              </a:extLst>
            </p:cNvPr>
            <p:cNvSpPr/>
            <p:nvPr userDrawn="1"/>
          </p:nvSpPr>
          <p:spPr>
            <a:xfrm>
              <a:off x="-1978283" y="3268793"/>
              <a:ext cx="1108800" cy="673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ED928CC-9EEF-B7A7-37CF-7C983A46C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BF10D17-1043-3533-2B6C-CC827E9705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B64ABE9-4364-AD60-B1DC-D8E426767E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26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it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e 38">
            <a:extLst>
              <a:ext uri="{FF2B5EF4-FFF2-40B4-BE49-F238E27FC236}">
                <a16:creationId xmlns:a16="http://schemas.microsoft.com/office/drawing/2014/main" id="{AE83688A-156D-B445-6F54-4370A2E83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-9527"/>
            <a:ext cx="1721354" cy="2467796"/>
            <a:chOff x="-1838313" y="-9527"/>
            <a:chExt cx="1721354" cy="2467796"/>
          </a:xfrm>
        </p:grpSpPr>
        <p:grpSp>
          <p:nvGrpSpPr>
            <p:cNvPr id="40" name="Gruppe 39">
              <a:extLst>
                <a:ext uri="{FF2B5EF4-FFF2-40B4-BE49-F238E27FC236}">
                  <a16:creationId xmlns:a16="http://schemas.microsoft.com/office/drawing/2014/main" id="{AF077E92-F3A8-0207-98F6-D2760C9198A1}"/>
                </a:ext>
              </a:extLst>
            </p:cNvPr>
            <p:cNvGrpSpPr/>
            <p:nvPr userDrawn="1"/>
          </p:nvGrpSpPr>
          <p:grpSpPr>
            <a:xfrm>
              <a:off x="-1838312" y="-9527"/>
              <a:ext cx="1721353" cy="2467796"/>
              <a:chOff x="-1838312" y="-9527"/>
              <a:chExt cx="1721353" cy="2467796"/>
            </a:xfrm>
          </p:grpSpPr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DC3CC9-F722-B31D-3A77-859DE38E61D0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E708EB7-D807-DC38-B97C-9F068B3BAA69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46" name="Gruppe 45">
                  <a:extLst>
                    <a:ext uri="{FF2B5EF4-FFF2-40B4-BE49-F238E27FC236}">
                      <a16:creationId xmlns:a16="http://schemas.microsoft.com/office/drawing/2014/main" id="{FDE27F9D-1A00-39D2-6498-D2CFD58C1AFB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51" name="Rektangel 50">
                    <a:extLst>
                      <a:ext uri="{FF2B5EF4-FFF2-40B4-BE49-F238E27FC236}">
                        <a16:creationId xmlns:a16="http://schemas.microsoft.com/office/drawing/2014/main" id="{F9F5DAF0-E0BA-6BB2-5D65-573928ED76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2" name="Rektangel 51">
                    <a:extLst>
                      <a:ext uri="{FF2B5EF4-FFF2-40B4-BE49-F238E27FC236}">
                        <a16:creationId xmlns:a16="http://schemas.microsoft.com/office/drawing/2014/main" id="{2C7A048B-0C55-D090-2C62-69B98CEF26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3" name="Rektangel 52">
                    <a:extLst>
                      <a:ext uri="{FF2B5EF4-FFF2-40B4-BE49-F238E27FC236}">
                        <a16:creationId xmlns:a16="http://schemas.microsoft.com/office/drawing/2014/main" id="{EA201A11-55A2-A62B-1DF9-CB636B32AB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47" name="Gruppe 46">
                  <a:extLst>
                    <a:ext uri="{FF2B5EF4-FFF2-40B4-BE49-F238E27FC236}">
                      <a16:creationId xmlns:a16="http://schemas.microsoft.com/office/drawing/2014/main" id="{9ADA51FB-B06D-03C3-B7F4-A5465829324C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48" name="Rektangel 47">
                    <a:extLst>
                      <a:ext uri="{FF2B5EF4-FFF2-40B4-BE49-F238E27FC236}">
                        <a16:creationId xmlns:a16="http://schemas.microsoft.com/office/drawing/2014/main" id="{9042738A-5C5E-880A-386F-DB16F3CE1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49" name="Rektangel 48">
                    <a:extLst>
                      <a:ext uri="{FF2B5EF4-FFF2-40B4-BE49-F238E27FC236}">
                        <a16:creationId xmlns:a16="http://schemas.microsoft.com/office/drawing/2014/main" id="{EC710A43-5372-F7A9-F946-29ADC0AB15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0" name="Rektangel 49">
                    <a:extLst>
                      <a:ext uri="{FF2B5EF4-FFF2-40B4-BE49-F238E27FC236}">
                        <a16:creationId xmlns:a16="http://schemas.microsoft.com/office/drawing/2014/main" id="{35C732DA-3D7F-96A9-1994-6B5C568960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44" name="Tekstfelt 43">
                <a:extLst>
                  <a:ext uri="{FF2B5EF4-FFF2-40B4-BE49-F238E27FC236}">
                    <a16:creationId xmlns:a16="http://schemas.microsoft.com/office/drawing/2014/main" id="{6D46AD47-1981-017D-91B0-2A8AF70C32BE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DA6835C6-0E1C-DCC9-45BA-95A3B099D276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C53F9878-EF25-7D94-6030-261CDF4E64F5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69BB8CFD-B16E-08C2-03CC-8F887FE5F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8" y="2634246"/>
            <a:ext cx="2560000" cy="14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5623852-6BE9-186B-7689-E32BF72D2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333675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ED3AC08-840E-F479-CB11-A178F28A4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918" y="558816"/>
            <a:ext cx="1689594" cy="1008635"/>
          </a:xfrm>
          <a:prstGeom prst="rect">
            <a:avLst/>
          </a:prstGeo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0230134-17FF-842A-2433-E89954A982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5CE1DDC-09B7-AF65-8FA6-E4B19FB64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36758" y="-1"/>
            <a:ext cx="9262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A5553225-A4CF-2A26-44E2-966F396CCD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4511" y="919751"/>
            <a:ext cx="925513" cy="647700"/>
          </a:xfrm>
        </p:spPr>
        <p:txBody>
          <a:bodyPr/>
          <a:lstStyle>
            <a:lvl1pPr marL="0" indent="0">
              <a:buNone/>
              <a:defRPr sz="10000">
                <a:solidFill>
                  <a:schemeClr val="tx2"/>
                </a:solidFill>
              </a:defRPr>
            </a:lvl1pPr>
            <a:lvl2pPr marL="468000" indent="0">
              <a:buNone/>
              <a:defRPr/>
            </a:lvl2pPr>
            <a:lvl3pPr marL="9000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”</a:t>
            </a:r>
            <a:endParaRPr lang="es-ES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99DEA860-AB29-71CC-B3C8-07261E1D77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6388" y="1514975"/>
            <a:ext cx="6102350" cy="365058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C7C59C0C-7FC6-A56C-6537-12A0BDF8B4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6388" y="5438774"/>
            <a:ext cx="2197684" cy="2714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68000" indent="0">
              <a:buNone/>
              <a:defRPr/>
            </a:lvl2pPr>
            <a:lvl3pPr marL="9000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Nav og titel</a:t>
            </a:r>
          </a:p>
        </p:txBody>
      </p:sp>
      <p:sp>
        <p:nvSpPr>
          <p:cNvPr id="16" name="Pladsholder til tekst 14">
            <a:extLst>
              <a:ext uri="{FF2B5EF4-FFF2-40B4-BE49-F238E27FC236}">
                <a16:creationId xmlns:a16="http://schemas.microsoft.com/office/drawing/2014/main" id="{24CDC1D2-F36E-FBAD-6BA2-ED46CEC388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3225" y="4926806"/>
            <a:ext cx="925513" cy="647700"/>
          </a:xfrm>
        </p:spPr>
        <p:txBody>
          <a:bodyPr/>
          <a:lstStyle>
            <a:lvl1pPr marL="0" indent="0">
              <a:buNone/>
              <a:defRPr sz="10000">
                <a:solidFill>
                  <a:schemeClr val="tx2"/>
                </a:solidFill>
              </a:defRPr>
            </a:lvl1pPr>
            <a:lvl2pPr marL="468000" indent="0">
              <a:buNone/>
              <a:defRPr/>
            </a:lvl2pPr>
            <a:lvl3pPr marL="9000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 dirty="0"/>
              <a:t>”</a:t>
            </a:r>
            <a:endParaRPr lang="es-ES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357B2FE-6AFB-C4E5-950D-CE0BE1EB9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02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r og Cha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56F6C-B5DF-289B-07EE-639A7CF3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6" name="Pladsholder til diagram 5">
            <a:extLst>
              <a:ext uri="{FF2B5EF4-FFF2-40B4-BE49-F238E27FC236}">
                <a16:creationId xmlns:a16="http://schemas.microsoft.com/office/drawing/2014/main" id="{243D14F7-C167-4A6F-89C7-35B0CD270DFE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701675" y="2491170"/>
            <a:ext cx="10788650" cy="35928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EDEA26D-C1A2-3383-5DCE-3307A836CF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7D7EA3E-A104-4D9E-22A2-ACE590E92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450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AB519363-AC71-D58E-D822-935AD3E8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55" y="2624922"/>
            <a:ext cx="256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F37E62-D89A-6DF1-78B9-B338509A5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6" name="Pladsholder til SmartArt 5">
            <a:extLst>
              <a:ext uri="{FF2B5EF4-FFF2-40B4-BE49-F238E27FC236}">
                <a16:creationId xmlns:a16="http://schemas.microsoft.com/office/drawing/2014/main" id="{7C4BB992-87F2-83D5-921F-E64DC59269F3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701675" y="2197768"/>
            <a:ext cx="10788650" cy="3895057"/>
          </a:xfrm>
        </p:spPr>
        <p:txBody>
          <a:bodyPr/>
          <a:lstStyle/>
          <a:p>
            <a:endParaRPr lang="es-E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44E2A57-960D-AFB6-403B-BB3E8EA26F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37BE4DE-83E4-6756-90CE-543336CAA0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78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>
            <a:extLst>
              <a:ext uri="{FF2B5EF4-FFF2-40B4-BE49-F238E27FC236}">
                <a16:creationId xmlns:a16="http://schemas.microsoft.com/office/drawing/2014/main" id="{73C9888A-EFA8-1B2F-927F-59817DD8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3445304" y="430369"/>
            <a:ext cx="3300925" cy="797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HUSK: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at når du har indsat en video, så tryk højreklik og vælg </a:t>
            </a:r>
            <a:r>
              <a:rPr lang="da-DK" sz="1200" b="1" i="0" u="none" strike="noStrike" baseline="0" dirty="0">
                <a:solidFill>
                  <a:srgbClr val="141E4D"/>
                </a:solidFill>
                <a:latin typeface="+mn-lt"/>
              </a:rPr>
              <a:t>”placer bagest” </a:t>
            </a: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så kommer overskrift, logo, tal og titlen på præsentationen frem.</a:t>
            </a:r>
            <a:endParaRPr lang="es-ES" sz="1200" b="0" dirty="0">
              <a:solidFill>
                <a:srgbClr val="FF6800"/>
              </a:solidFill>
              <a:latin typeface="+mn-lt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D958B5EA-6192-1F1F-C559-0197F5BCB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10834" y="1227767"/>
            <a:ext cx="2560000" cy="1440000"/>
          </a:xfrm>
          <a:prstGeom prst="rect">
            <a:avLst/>
          </a:prstGeom>
        </p:spPr>
      </p:pic>
      <p:sp>
        <p:nvSpPr>
          <p:cNvPr id="14" name="Pladsholder til medieklip 13">
            <a:extLst>
              <a:ext uri="{FF2B5EF4-FFF2-40B4-BE49-F238E27FC236}">
                <a16:creationId xmlns:a16="http://schemas.microsoft.com/office/drawing/2014/main" id="{A3CCD1F3-476E-7212-2B0F-F05D18F0F457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10931536 w 12191999"/>
              <a:gd name="connsiteY0" fmla="*/ 558817 h 6858000"/>
              <a:gd name="connsiteX1" fmla="*/ 10931536 w 12191999"/>
              <a:gd name="connsiteY1" fmla="*/ 895690 h 6858000"/>
              <a:gd name="connsiteX2" fmla="*/ 11021102 w 12191999"/>
              <a:gd name="connsiteY2" fmla="*/ 895690 h 6858000"/>
              <a:gd name="connsiteX3" fmla="*/ 11021102 w 12191999"/>
              <a:gd name="connsiteY3" fmla="*/ 558817 h 6858000"/>
              <a:gd name="connsiteX4" fmla="*/ 11136749 w 12191999"/>
              <a:gd name="connsiteY4" fmla="*/ 558817 h 6858000"/>
              <a:gd name="connsiteX5" fmla="*/ 11030212 w 12191999"/>
              <a:gd name="connsiteY5" fmla="*/ 721029 h 6858000"/>
              <a:gd name="connsiteX6" fmla="*/ 11148822 w 12191999"/>
              <a:gd name="connsiteY6" fmla="*/ 895708 h 6858000"/>
              <a:gd name="connsiteX7" fmla="*/ 11250462 w 12191999"/>
              <a:gd name="connsiteY7" fmla="*/ 895708 h 6858000"/>
              <a:gd name="connsiteX8" fmla="*/ 11127330 w 12191999"/>
              <a:gd name="connsiteY8" fmla="*/ 718306 h 6858000"/>
              <a:gd name="connsiteX9" fmla="*/ 11232223 w 12191999"/>
              <a:gd name="connsiteY9" fmla="*/ 558817 h 6858000"/>
              <a:gd name="connsiteX10" fmla="*/ 11258494 w 12191999"/>
              <a:gd name="connsiteY10" fmla="*/ 558817 h 6858000"/>
              <a:gd name="connsiteX11" fmla="*/ 11258494 w 12191999"/>
              <a:gd name="connsiteY11" fmla="*/ 895708 h 6858000"/>
              <a:gd name="connsiteX12" fmla="*/ 11451103 w 12191999"/>
              <a:gd name="connsiteY12" fmla="*/ 895708 h 6858000"/>
              <a:gd name="connsiteX13" fmla="*/ 11495835 w 12191999"/>
              <a:gd name="connsiteY13" fmla="*/ 829929 h 6858000"/>
              <a:gd name="connsiteX14" fmla="*/ 11348060 w 12191999"/>
              <a:gd name="connsiteY14" fmla="*/ 829929 h 6858000"/>
              <a:gd name="connsiteX15" fmla="*/ 11348060 w 12191999"/>
              <a:gd name="connsiteY15" fmla="*/ 558817 h 6858000"/>
              <a:gd name="connsiteX16" fmla="*/ 0 w 12191999"/>
              <a:gd name="connsiteY16" fmla="*/ 0 h 6858000"/>
              <a:gd name="connsiteX17" fmla="*/ 12191999 w 12191999"/>
              <a:gd name="connsiteY17" fmla="*/ 0 h 6858000"/>
              <a:gd name="connsiteX18" fmla="*/ 12191999 w 12191999"/>
              <a:gd name="connsiteY18" fmla="*/ 6858000 h 6858000"/>
              <a:gd name="connsiteX19" fmla="*/ 0 w 12191999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1999" h="6858000">
                <a:moveTo>
                  <a:pt x="10931536" y="558817"/>
                </a:moveTo>
                <a:lnTo>
                  <a:pt x="10931536" y="895690"/>
                </a:lnTo>
                <a:lnTo>
                  <a:pt x="11021102" y="895690"/>
                </a:lnTo>
                <a:lnTo>
                  <a:pt x="11021102" y="558817"/>
                </a:lnTo>
                <a:close/>
                <a:moveTo>
                  <a:pt x="11136749" y="558817"/>
                </a:moveTo>
                <a:lnTo>
                  <a:pt x="11030212" y="721029"/>
                </a:lnTo>
                <a:lnTo>
                  <a:pt x="11148822" y="895708"/>
                </a:lnTo>
                <a:lnTo>
                  <a:pt x="11250462" y="895708"/>
                </a:lnTo>
                <a:lnTo>
                  <a:pt x="11127330" y="718306"/>
                </a:lnTo>
                <a:lnTo>
                  <a:pt x="11232223" y="558817"/>
                </a:lnTo>
                <a:close/>
                <a:moveTo>
                  <a:pt x="11258494" y="558817"/>
                </a:moveTo>
                <a:lnTo>
                  <a:pt x="11258494" y="895708"/>
                </a:lnTo>
                <a:lnTo>
                  <a:pt x="11451103" y="895708"/>
                </a:lnTo>
                <a:lnTo>
                  <a:pt x="11495835" y="829929"/>
                </a:lnTo>
                <a:lnTo>
                  <a:pt x="11348060" y="829929"/>
                </a:lnTo>
                <a:lnTo>
                  <a:pt x="11348060" y="55881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s-E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B33C692-5BCE-385C-4B87-664288BCC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9994900" cy="1002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776BBB1-DA59-E895-6D0B-2AB3A9DAB3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BD29C20-432F-E467-ED3F-92E92D5CD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150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A80CA-8B50-BBC1-F1F9-E2D2D3FF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9E40C64-8E9C-E3F8-7036-2341EA2076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9339F20-AEAA-662D-D9D7-69F30F8EB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Pladsholder til tabel 5">
            <a:extLst>
              <a:ext uri="{FF2B5EF4-FFF2-40B4-BE49-F238E27FC236}">
                <a16:creationId xmlns:a16="http://schemas.microsoft.com/office/drawing/2014/main" id="{47957297-09B0-65A5-B1ED-457C121F8B5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95325" y="2351088"/>
            <a:ext cx="10801350" cy="3741737"/>
          </a:xfrm>
        </p:spPr>
        <p:txBody>
          <a:bodyPr/>
          <a:lstStyle/>
          <a:p>
            <a:endParaRPr lang="es-ES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71E93E6-A019-F466-44C8-0BB1ADEFB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8" y="2719141"/>
            <a:ext cx="25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3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hvid baggr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A80CA-8B50-BBC1-F1F9-E2D2D3FF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9E40C64-8E9C-E3F8-7036-2341EA2076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9339F20-AEAA-662D-D9D7-69F30F8EB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Pladsholder til tabel 5">
            <a:extLst>
              <a:ext uri="{FF2B5EF4-FFF2-40B4-BE49-F238E27FC236}">
                <a16:creationId xmlns:a16="http://schemas.microsoft.com/office/drawing/2014/main" id="{47957297-09B0-65A5-B1ED-457C121F8B5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95325" y="2351088"/>
            <a:ext cx="10801350" cy="3741737"/>
          </a:xfrm>
        </p:spPr>
        <p:txBody>
          <a:bodyPr/>
          <a:lstStyle/>
          <a:p>
            <a:endParaRPr lang="es-ES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71E93E6-A019-F466-44C8-0BB1ADEFB7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8" y="2719141"/>
            <a:ext cx="25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r og Char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817A1-365D-670C-2C47-13E52BFC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76B6964-E3C5-9C6A-D83B-FB7BE4F170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46B907F-6E87-6ADD-AF54-F607B38F1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260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ak for i da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BDDF8B10-BBE9-3493-9255-45B586655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-9527"/>
            <a:ext cx="1721354" cy="2467796"/>
            <a:chOff x="-1838313" y="-9527"/>
            <a:chExt cx="1721354" cy="2467796"/>
          </a:xfrm>
        </p:grpSpPr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DF83E0E4-A9F6-CB09-D185-96BB098C6ECC}"/>
                </a:ext>
              </a:extLst>
            </p:cNvPr>
            <p:cNvGrpSpPr/>
            <p:nvPr userDrawn="1"/>
          </p:nvGrpSpPr>
          <p:grpSpPr>
            <a:xfrm>
              <a:off x="-1838312" y="-9527"/>
              <a:ext cx="1721353" cy="2467796"/>
              <a:chOff x="-1838312" y="-9527"/>
              <a:chExt cx="1721353" cy="2467796"/>
            </a:xfrm>
          </p:grpSpPr>
          <p:grpSp>
            <p:nvGrpSpPr>
              <p:cNvPr id="25" name="Gruppe 24">
                <a:extLst>
                  <a:ext uri="{FF2B5EF4-FFF2-40B4-BE49-F238E27FC236}">
                    <a16:creationId xmlns:a16="http://schemas.microsoft.com/office/drawing/2014/main" id="{1ABF83D4-3760-EBB1-0096-18577DE4C043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7" name="Rektangel 26">
                  <a:extLst>
                    <a:ext uri="{FF2B5EF4-FFF2-40B4-BE49-F238E27FC236}">
                      <a16:creationId xmlns:a16="http://schemas.microsoft.com/office/drawing/2014/main" id="{7C63BFB9-17E3-1258-F249-F3DAFDB5A64B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8" name="Gruppe 27">
                  <a:extLst>
                    <a:ext uri="{FF2B5EF4-FFF2-40B4-BE49-F238E27FC236}">
                      <a16:creationId xmlns:a16="http://schemas.microsoft.com/office/drawing/2014/main" id="{2180E696-D0AD-B724-3986-AB853D61D1B8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B0E05E8A-7722-600A-E3CE-22430D204F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2C582DC3-8EE2-F9CC-3F13-8761D5D1B9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D40333C4-C110-65FE-FBFE-5C34839D22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9" name="Gruppe 28">
                  <a:extLst>
                    <a:ext uri="{FF2B5EF4-FFF2-40B4-BE49-F238E27FC236}">
                      <a16:creationId xmlns:a16="http://schemas.microsoft.com/office/drawing/2014/main" id="{F414CD84-9661-483C-8531-F8A245176F37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0" name="Rektangel 29">
                    <a:extLst>
                      <a:ext uri="{FF2B5EF4-FFF2-40B4-BE49-F238E27FC236}">
                        <a16:creationId xmlns:a16="http://schemas.microsoft.com/office/drawing/2014/main" id="{B645D1F2-9BE7-0053-1B9B-458FEDD5EB1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1" name="Rektangel 30">
                    <a:extLst>
                      <a:ext uri="{FF2B5EF4-FFF2-40B4-BE49-F238E27FC236}">
                        <a16:creationId xmlns:a16="http://schemas.microsoft.com/office/drawing/2014/main" id="{89602566-B406-D44B-F3EA-113CE64F3E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253BD74F-1C65-0D6A-9B98-A183FCFD34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6" name="Tekstfelt 25">
                <a:extLst>
                  <a:ext uri="{FF2B5EF4-FFF2-40B4-BE49-F238E27FC236}">
                    <a16:creationId xmlns:a16="http://schemas.microsoft.com/office/drawing/2014/main" id="{D83A0814-B6A6-A2BE-4BE6-07F968BD71BC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B4E25F03-58AA-7BED-226F-19A503D6BD93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EDB3A42B-DA17-3AD4-617F-B5037CCFE4D8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A77EB8E0-ADF3-61E5-934B-962FACA4C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7" y="2708857"/>
            <a:ext cx="2560000" cy="1440000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0F02EF36-1A07-CA34-1F8E-F10813290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CD228F2A-595E-8AB7-FA25-C58E6F7D0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958433" cy="6858000"/>
          </a:xfrm>
          <a:custGeom>
            <a:avLst/>
            <a:gdLst>
              <a:gd name="connsiteX0" fmla="*/ 2315487 w 6958433"/>
              <a:gd name="connsiteY0" fmla="*/ 4427621 h 6858000"/>
              <a:gd name="connsiteX1" fmla="*/ 2315487 w 6958433"/>
              <a:gd name="connsiteY1" fmla="*/ 6090458 h 6858000"/>
              <a:gd name="connsiteX2" fmla="*/ 3266177 w 6958433"/>
              <a:gd name="connsiteY2" fmla="*/ 6090458 h 6858000"/>
              <a:gd name="connsiteX3" fmla="*/ 3486963 w 6958433"/>
              <a:gd name="connsiteY3" fmla="*/ 5765786 h 6858000"/>
              <a:gd name="connsiteX4" fmla="*/ 2757569 w 6958433"/>
              <a:gd name="connsiteY4" fmla="*/ 5765786 h 6858000"/>
              <a:gd name="connsiteX5" fmla="*/ 2757569 w 6958433"/>
              <a:gd name="connsiteY5" fmla="*/ 4427621 h 6858000"/>
              <a:gd name="connsiteX6" fmla="*/ 1714576 w 6958433"/>
              <a:gd name="connsiteY6" fmla="*/ 4427621 h 6858000"/>
              <a:gd name="connsiteX7" fmla="*/ 1188726 w 6958433"/>
              <a:gd name="connsiteY7" fmla="*/ 5228271 h 6858000"/>
              <a:gd name="connsiteX8" fmla="*/ 1774168 w 6958433"/>
              <a:gd name="connsiteY8" fmla="*/ 6090458 h 6858000"/>
              <a:gd name="connsiteX9" fmla="*/ 2275843 w 6958433"/>
              <a:gd name="connsiteY9" fmla="*/ 6090458 h 6858000"/>
              <a:gd name="connsiteX10" fmla="*/ 1668085 w 6958433"/>
              <a:gd name="connsiteY10" fmla="*/ 5214831 h 6858000"/>
              <a:gd name="connsiteX11" fmla="*/ 2185820 w 6958433"/>
              <a:gd name="connsiteY11" fmla="*/ 4427621 h 6858000"/>
              <a:gd name="connsiteX12" fmla="*/ 701675 w 6958433"/>
              <a:gd name="connsiteY12" fmla="*/ 4427621 h 6858000"/>
              <a:gd name="connsiteX13" fmla="*/ 701675 w 6958433"/>
              <a:gd name="connsiteY13" fmla="*/ 6090374 h 6858000"/>
              <a:gd name="connsiteX14" fmla="*/ 1143757 w 6958433"/>
              <a:gd name="connsiteY14" fmla="*/ 6090374 h 6858000"/>
              <a:gd name="connsiteX15" fmla="*/ 1143757 w 6958433"/>
              <a:gd name="connsiteY15" fmla="*/ 4427621 h 6858000"/>
              <a:gd name="connsiteX16" fmla="*/ 0 w 6958433"/>
              <a:gd name="connsiteY16" fmla="*/ 0 h 6858000"/>
              <a:gd name="connsiteX17" fmla="*/ 6958433 w 6958433"/>
              <a:gd name="connsiteY17" fmla="*/ 0 h 6858000"/>
              <a:gd name="connsiteX18" fmla="*/ 6958433 w 6958433"/>
              <a:gd name="connsiteY18" fmla="*/ 6858000 h 6858000"/>
              <a:gd name="connsiteX19" fmla="*/ 0 w 6958433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58433" h="6858000">
                <a:moveTo>
                  <a:pt x="2315487" y="4427621"/>
                </a:moveTo>
                <a:lnTo>
                  <a:pt x="2315487" y="6090458"/>
                </a:lnTo>
                <a:lnTo>
                  <a:pt x="3266177" y="6090458"/>
                </a:lnTo>
                <a:lnTo>
                  <a:pt x="3486963" y="5765786"/>
                </a:lnTo>
                <a:lnTo>
                  <a:pt x="2757569" y="5765786"/>
                </a:lnTo>
                <a:lnTo>
                  <a:pt x="2757569" y="4427621"/>
                </a:lnTo>
                <a:close/>
                <a:moveTo>
                  <a:pt x="1714576" y="4427621"/>
                </a:moveTo>
                <a:lnTo>
                  <a:pt x="1188726" y="5228271"/>
                </a:lnTo>
                <a:lnTo>
                  <a:pt x="1774168" y="6090458"/>
                </a:lnTo>
                <a:lnTo>
                  <a:pt x="2275843" y="6090458"/>
                </a:lnTo>
                <a:lnTo>
                  <a:pt x="1668085" y="5214831"/>
                </a:lnTo>
                <a:lnTo>
                  <a:pt x="2185820" y="4427621"/>
                </a:lnTo>
                <a:close/>
                <a:moveTo>
                  <a:pt x="701675" y="4427621"/>
                </a:moveTo>
                <a:lnTo>
                  <a:pt x="701675" y="6090374"/>
                </a:lnTo>
                <a:lnTo>
                  <a:pt x="1143757" y="6090374"/>
                </a:lnTo>
                <a:lnTo>
                  <a:pt x="1143757" y="4427621"/>
                </a:lnTo>
                <a:close/>
                <a:moveTo>
                  <a:pt x="0" y="0"/>
                </a:moveTo>
                <a:lnTo>
                  <a:pt x="6958433" y="0"/>
                </a:lnTo>
                <a:lnTo>
                  <a:pt x="69584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6B847A-7790-0552-5299-903DAE7C3821}"/>
              </a:ext>
            </a:extLst>
          </p:cNvPr>
          <p:cNvSpPr/>
          <p:nvPr userDrawn="1"/>
        </p:nvSpPr>
        <p:spPr>
          <a:xfrm>
            <a:off x="6958433" y="0"/>
            <a:ext cx="9262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846A292-B5B7-B328-602A-F4D5302D85A6}"/>
              </a:ext>
            </a:extLst>
          </p:cNvPr>
          <p:cNvSpPr/>
          <p:nvPr userDrawn="1"/>
        </p:nvSpPr>
        <p:spPr>
          <a:xfrm>
            <a:off x="7884697" y="0"/>
            <a:ext cx="430730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8540A5-58EF-812B-669B-E6FD3E74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545" y="2336637"/>
            <a:ext cx="3002779" cy="1002638"/>
          </a:xfrm>
        </p:spPr>
        <p:txBody>
          <a:bodyPr anchor="b"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BC91293C-06D3-5E77-649B-15D342495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4781" y="3501188"/>
            <a:ext cx="3002780" cy="1408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89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Tak for i da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EA541550-7266-AFF6-BD4D-E0BBD4D61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-9527"/>
            <a:ext cx="1721354" cy="2467796"/>
            <a:chOff x="-1838313" y="-9527"/>
            <a:chExt cx="1721354" cy="2467796"/>
          </a:xfrm>
        </p:grpSpPr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0605FF9C-17A5-6143-C976-BB47ACC9ED8B}"/>
                </a:ext>
              </a:extLst>
            </p:cNvPr>
            <p:cNvGrpSpPr/>
            <p:nvPr userDrawn="1"/>
          </p:nvGrpSpPr>
          <p:grpSpPr>
            <a:xfrm>
              <a:off x="-1838312" y="-9527"/>
              <a:ext cx="1721353" cy="2467796"/>
              <a:chOff x="-1838312" y="-9527"/>
              <a:chExt cx="1721353" cy="2467796"/>
            </a:xfrm>
          </p:grpSpPr>
          <p:grpSp>
            <p:nvGrpSpPr>
              <p:cNvPr id="25" name="Gruppe 24">
                <a:extLst>
                  <a:ext uri="{FF2B5EF4-FFF2-40B4-BE49-F238E27FC236}">
                    <a16:creationId xmlns:a16="http://schemas.microsoft.com/office/drawing/2014/main" id="{1022EB3F-72C8-F051-EDCC-3D11497B0274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7" name="Rektangel 26">
                  <a:extLst>
                    <a:ext uri="{FF2B5EF4-FFF2-40B4-BE49-F238E27FC236}">
                      <a16:creationId xmlns:a16="http://schemas.microsoft.com/office/drawing/2014/main" id="{523BFCE1-8C42-49FB-0D59-AE488D5E7CEE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8" name="Gruppe 27">
                  <a:extLst>
                    <a:ext uri="{FF2B5EF4-FFF2-40B4-BE49-F238E27FC236}">
                      <a16:creationId xmlns:a16="http://schemas.microsoft.com/office/drawing/2014/main" id="{508A3E1F-08B3-71F4-1BF8-089E993FE68C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DEBA9D68-B8CB-70CB-4DDB-4AD10EB9E1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E0A8E79C-84F1-5703-5D78-8278EF13BD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6C5E916B-815F-9A44-D0BE-9687ADFFFA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9" name="Gruppe 28">
                  <a:extLst>
                    <a:ext uri="{FF2B5EF4-FFF2-40B4-BE49-F238E27FC236}">
                      <a16:creationId xmlns:a16="http://schemas.microsoft.com/office/drawing/2014/main" id="{BF62F97C-731E-3F56-6155-1592B0F623F4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0" name="Rektangel 29">
                    <a:extLst>
                      <a:ext uri="{FF2B5EF4-FFF2-40B4-BE49-F238E27FC236}">
                        <a16:creationId xmlns:a16="http://schemas.microsoft.com/office/drawing/2014/main" id="{2A9495F8-7B29-817D-9734-737D7FAB4C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1" name="Rektangel 30">
                    <a:extLst>
                      <a:ext uri="{FF2B5EF4-FFF2-40B4-BE49-F238E27FC236}">
                        <a16:creationId xmlns:a16="http://schemas.microsoft.com/office/drawing/2014/main" id="{A61FDE5E-D4A1-32F7-29D4-B620E2D2DB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DF743F7E-DFAB-766B-81C8-80FF29531EC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6" name="Tekstfelt 25">
                <a:extLst>
                  <a:ext uri="{FF2B5EF4-FFF2-40B4-BE49-F238E27FC236}">
                    <a16:creationId xmlns:a16="http://schemas.microsoft.com/office/drawing/2014/main" id="{D2CDC10B-63FA-86F3-A3F2-5B5E0EA55A3D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1F936285-01DB-8302-E5BC-C0CBB15F1D56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12C96CA3-BDEF-3A44-3184-6071131FDF29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D761935F-B0FA-8E5A-D1DE-9D794A022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7" y="2709720"/>
            <a:ext cx="2560000" cy="1440000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D73B8AD8-0637-E144-0154-1D3E81B0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CD228F2A-595E-8AB7-FA25-C58E6F7D0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958433" cy="6858000"/>
          </a:xfrm>
          <a:custGeom>
            <a:avLst/>
            <a:gdLst>
              <a:gd name="connsiteX0" fmla="*/ 2315487 w 6958433"/>
              <a:gd name="connsiteY0" fmla="*/ 4427621 h 6858000"/>
              <a:gd name="connsiteX1" fmla="*/ 2315487 w 6958433"/>
              <a:gd name="connsiteY1" fmla="*/ 6090458 h 6858000"/>
              <a:gd name="connsiteX2" fmla="*/ 3266177 w 6958433"/>
              <a:gd name="connsiteY2" fmla="*/ 6090458 h 6858000"/>
              <a:gd name="connsiteX3" fmla="*/ 3486963 w 6958433"/>
              <a:gd name="connsiteY3" fmla="*/ 5765786 h 6858000"/>
              <a:gd name="connsiteX4" fmla="*/ 2757569 w 6958433"/>
              <a:gd name="connsiteY4" fmla="*/ 5765786 h 6858000"/>
              <a:gd name="connsiteX5" fmla="*/ 2757569 w 6958433"/>
              <a:gd name="connsiteY5" fmla="*/ 4427621 h 6858000"/>
              <a:gd name="connsiteX6" fmla="*/ 1714576 w 6958433"/>
              <a:gd name="connsiteY6" fmla="*/ 4427621 h 6858000"/>
              <a:gd name="connsiteX7" fmla="*/ 1188726 w 6958433"/>
              <a:gd name="connsiteY7" fmla="*/ 5228271 h 6858000"/>
              <a:gd name="connsiteX8" fmla="*/ 1774168 w 6958433"/>
              <a:gd name="connsiteY8" fmla="*/ 6090458 h 6858000"/>
              <a:gd name="connsiteX9" fmla="*/ 2275843 w 6958433"/>
              <a:gd name="connsiteY9" fmla="*/ 6090458 h 6858000"/>
              <a:gd name="connsiteX10" fmla="*/ 1668085 w 6958433"/>
              <a:gd name="connsiteY10" fmla="*/ 5214831 h 6858000"/>
              <a:gd name="connsiteX11" fmla="*/ 2185820 w 6958433"/>
              <a:gd name="connsiteY11" fmla="*/ 4427621 h 6858000"/>
              <a:gd name="connsiteX12" fmla="*/ 701675 w 6958433"/>
              <a:gd name="connsiteY12" fmla="*/ 4427621 h 6858000"/>
              <a:gd name="connsiteX13" fmla="*/ 701675 w 6958433"/>
              <a:gd name="connsiteY13" fmla="*/ 6090374 h 6858000"/>
              <a:gd name="connsiteX14" fmla="*/ 1143757 w 6958433"/>
              <a:gd name="connsiteY14" fmla="*/ 6090374 h 6858000"/>
              <a:gd name="connsiteX15" fmla="*/ 1143757 w 6958433"/>
              <a:gd name="connsiteY15" fmla="*/ 4427621 h 6858000"/>
              <a:gd name="connsiteX16" fmla="*/ 0 w 6958433"/>
              <a:gd name="connsiteY16" fmla="*/ 0 h 6858000"/>
              <a:gd name="connsiteX17" fmla="*/ 6958433 w 6958433"/>
              <a:gd name="connsiteY17" fmla="*/ 0 h 6858000"/>
              <a:gd name="connsiteX18" fmla="*/ 6958433 w 6958433"/>
              <a:gd name="connsiteY18" fmla="*/ 6858000 h 6858000"/>
              <a:gd name="connsiteX19" fmla="*/ 0 w 6958433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58433" h="6858000">
                <a:moveTo>
                  <a:pt x="2315487" y="4427621"/>
                </a:moveTo>
                <a:lnTo>
                  <a:pt x="2315487" y="6090458"/>
                </a:lnTo>
                <a:lnTo>
                  <a:pt x="3266177" y="6090458"/>
                </a:lnTo>
                <a:lnTo>
                  <a:pt x="3486963" y="5765786"/>
                </a:lnTo>
                <a:lnTo>
                  <a:pt x="2757569" y="5765786"/>
                </a:lnTo>
                <a:lnTo>
                  <a:pt x="2757569" y="4427621"/>
                </a:lnTo>
                <a:close/>
                <a:moveTo>
                  <a:pt x="1714576" y="4427621"/>
                </a:moveTo>
                <a:lnTo>
                  <a:pt x="1188726" y="5228271"/>
                </a:lnTo>
                <a:lnTo>
                  <a:pt x="1774168" y="6090458"/>
                </a:lnTo>
                <a:lnTo>
                  <a:pt x="2275843" y="6090458"/>
                </a:lnTo>
                <a:lnTo>
                  <a:pt x="1668085" y="5214831"/>
                </a:lnTo>
                <a:lnTo>
                  <a:pt x="2185820" y="4427621"/>
                </a:lnTo>
                <a:close/>
                <a:moveTo>
                  <a:pt x="701675" y="4427621"/>
                </a:moveTo>
                <a:lnTo>
                  <a:pt x="701675" y="6090374"/>
                </a:lnTo>
                <a:lnTo>
                  <a:pt x="1143757" y="6090374"/>
                </a:lnTo>
                <a:lnTo>
                  <a:pt x="1143757" y="4427621"/>
                </a:lnTo>
                <a:close/>
                <a:moveTo>
                  <a:pt x="0" y="0"/>
                </a:moveTo>
                <a:lnTo>
                  <a:pt x="6958433" y="0"/>
                </a:lnTo>
                <a:lnTo>
                  <a:pt x="69584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6B847A-7790-0552-5299-903DAE7C3821}"/>
              </a:ext>
            </a:extLst>
          </p:cNvPr>
          <p:cNvSpPr/>
          <p:nvPr userDrawn="1"/>
        </p:nvSpPr>
        <p:spPr>
          <a:xfrm>
            <a:off x="6958433" y="0"/>
            <a:ext cx="92626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846A292-B5B7-B328-602A-F4D5302D85A6}"/>
              </a:ext>
            </a:extLst>
          </p:cNvPr>
          <p:cNvSpPr/>
          <p:nvPr userDrawn="1"/>
        </p:nvSpPr>
        <p:spPr>
          <a:xfrm>
            <a:off x="7884697" y="0"/>
            <a:ext cx="430730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8540A5-58EF-812B-669B-E6FD3E74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545" y="2336637"/>
            <a:ext cx="3002779" cy="1002638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BC91293C-06D3-5E77-649B-15D342495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4781" y="3501188"/>
            <a:ext cx="3002780" cy="140811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960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ak for i dag uden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6675CFAA-4A71-EAE7-FFB5-181DAF11A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-9527"/>
            <a:ext cx="1721354" cy="2467796"/>
            <a:chOff x="-1838313" y="-9527"/>
            <a:chExt cx="1721354" cy="2467796"/>
          </a:xfrm>
        </p:grpSpPr>
        <p:grpSp>
          <p:nvGrpSpPr>
            <p:cNvPr id="3" name="Gruppe 2">
              <a:extLst>
                <a:ext uri="{FF2B5EF4-FFF2-40B4-BE49-F238E27FC236}">
                  <a16:creationId xmlns:a16="http://schemas.microsoft.com/office/drawing/2014/main" id="{E892E8B8-9594-F9E8-DB50-8D53C1F212EF}"/>
                </a:ext>
              </a:extLst>
            </p:cNvPr>
            <p:cNvGrpSpPr/>
            <p:nvPr userDrawn="1"/>
          </p:nvGrpSpPr>
          <p:grpSpPr>
            <a:xfrm>
              <a:off x="-1838312" y="-9527"/>
              <a:ext cx="1721353" cy="2467796"/>
              <a:chOff x="-1838312" y="-9527"/>
              <a:chExt cx="1721353" cy="2467796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6594486F-6260-D26D-8FFE-A8C678867056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6" name="Rektangel 25">
                  <a:extLst>
                    <a:ext uri="{FF2B5EF4-FFF2-40B4-BE49-F238E27FC236}">
                      <a16:creationId xmlns:a16="http://schemas.microsoft.com/office/drawing/2014/main" id="{D1C834EC-96C7-FB1B-A8A6-AB288C2882F7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7" name="Gruppe 26">
                  <a:extLst>
                    <a:ext uri="{FF2B5EF4-FFF2-40B4-BE49-F238E27FC236}">
                      <a16:creationId xmlns:a16="http://schemas.microsoft.com/office/drawing/2014/main" id="{F706CBE8-9286-FE78-189A-69616D99BE79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44053F5B-1453-75E3-0E8A-BF3293C483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CC2FD806-0166-812F-B0CE-8CF8AE8B50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A798E2CD-0254-39E5-025B-C84DFF26FB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8" name="Gruppe 27">
                  <a:extLst>
                    <a:ext uri="{FF2B5EF4-FFF2-40B4-BE49-F238E27FC236}">
                      <a16:creationId xmlns:a16="http://schemas.microsoft.com/office/drawing/2014/main" id="{B7F985D0-4B56-84F8-C2ED-6FBBBE361D6A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29" name="Rektangel 28">
                    <a:extLst>
                      <a:ext uri="{FF2B5EF4-FFF2-40B4-BE49-F238E27FC236}">
                        <a16:creationId xmlns:a16="http://schemas.microsoft.com/office/drawing/2014/main" id="{B35B2CEC-6035-060F-2950-DA292EEA61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0" name="Rektangel 29">
                    <a:extLst>
                      <a:ext uri="{FF2B5EF4-FFF2-40B4-BE49-F238E27FC236}">
                        <a16:creationId xmlns:a16="http://schemas.microsoft.com/office/drawing/2014/main" id="{43C50ECF-3DD9-E407-F59C-92B47DA360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1" name="Rektangel 30">
                    <a:extLst>
                      <a:ext uri="{FF2B5EF4-FFF2-40B4-BE49-F238E27FC236}">
                        <a16:creationId xmlns:a16="http://schemas.microsoft.com/office/drawing/2014/main" id="{DE45E84D-F5BA-13BB-60B7-3B46D2877A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5" name="Tekstfelt 24">
                <a:extLst>
                  <a:ext uri="{FF2B5EF4-FFF2-40B4-BE49-F238E27FC236}">
                    <a16:creationId xmlns:a16="http://schemas.microsoft.com/office/drawing/2014/main" id="{709C0F2F-A881-995E-D37C-C23D9D283CE0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800B4838-CD5E-1B9B-09B7-16B80CCF4BC0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D0323E55-9DBE-8B44-AE54-6E202A0CCA88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11" name="Billede 10">
            <a:extLst>
              <a:ext uri="{FF2B5EF4-FFF2-40B4-BE49-F238E27FC236}">
                <a16:creationId xmlns:a16="http://schemas.microsoft.com/office/drawing/2014/main" id="{2514E7EE-56EC-0AB6-340F-D87675DB5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8" y="2799516"/>
            <a:ext cx="2560000" cy="14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AA51215-2205-AA6A-4205-C253DE5421A4}"/>
              </a:ext>
            </a:extLst>
          </p:cNvPr>
          <p:cNvSpPr/>
          <p:nvPr userDrawn="1"/>
        </p:nvSpPr>
        <p:spPr>
          <a:xfrm>
            <a:off x="8791" y="0"/>
            <a:ext cx="698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90F98F4-A2E3-E0EC-8326-522BC36F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000" y="2336401"/>
            <a:ext cx="3492000" cy="1002638"/>
          </a:xfrm>
        </p:spPr>
        <p:txBody>
          <a:bodyPr anchor="b"/>
          <a:lstStyle/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9" name="Pladsholder til tekst 14">
            <a:extLst>
              <a:ext uri="{FF2B5EF4-FFF2-40B4-BE49-F238E27FC236}">
                <a16:creationId xmlns:a16="http://schemas.microsoft.com/office/drawing/2014/main" id="{A61175A7-E979-2B5D-99CA-46302CEBE8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6000" y="3501189"/>
            <a:ext cx="3492000" cy="1408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D20EFF5-D96B-EB7A-BA7D-FFE50BB58C88}"/>
              </a:ext>
            </a:extLst>
          </p:cNvPr>
          <p:cNvSpPr/>
          <p:nvPr userDrawn="1"/>
        </p:nvSpPr>
        <p:spPr>
          <a:xfrm>
            <a:off x="6958433" y="0"/>
            <a:ext cx="92626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E9D8BC-F921-252A-4E98-F12C03F03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7296" y="559214"/>
            <a:ext cx="2762968" cy="164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2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ak for i dag uden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e 18">
            <a:extLst>
              <a:ext uri="{FF2B5EF4-FFF2-40B4-BE49-F238E27FC236}">
                <a16:creationId xmlns:a16="http://schemas.microsoft.com/office/drawing/2014/main" id="{5D3C3961-3500-08B9-2333-2068EB130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-9527"/>
            <a:ext cx="1721354" cy="2467796"/>
            <a:chOff x="-1838313" y="-9527"/>
            <a:chExt cx="1721354" cy="2467796"/>
          </a:xfrm>
        </p:grpSpPr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F6CC4009-50BD-C404-36DE-EF1FC50A6A96}"/>
                </a:ext>
              </a:extLst>
            </p:cNvPr>
            <p:cNvGrpSpPr/>
            <p:nvPr userDrawn="1"/>
          </p:nvGrpSpPr>
          <p:grpSpPr>
            <a:xfrm>
              <a:off x="-1838312" y="-9527"/>
              <a:ext cx="1721353" cy="2467796"/>
              <a:chOff x="-1838312" y="-9527"/>
              <a:chExt cx="1721353" cy="2467796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3F15FE10-609B-E86B-0C3E-C15D7667F08B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6" name="Rektangel 25">
                  <a:extLst>
                    <a:ext uri="{FF2B5EF4-FFF2-40B4-BE49-F238E27FC236}">
                      <a16:creationId xmlns:a16="http://schemas.microsoft.com/office/drawing/2014/main" id="{CB62E44C-20DE-7718-C5F6-9950B2CEDA8D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7" name="Gruppe 26">
                  <a:extLst>
                    <a:ext uri="{FF2B5EF4-FFF2-40B4-BE49-F238E27FC236}">
                      <a16:creationId xmlns:a16="http://schemas.microsoft.com/office/drawing/2014/main" id="{FE242BF9-336F-CBDC-5E72-7D62BE50A79E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61D33240-827C-C529-94D5-0104143BE53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5864B1EE-A5CA-3F01-3A4B-0E1B362327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A3B7A712-7D83-2B22-C153-F90D4F971DC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8" name="Gruppe 27">
                  <a:extLst>
                    <a:ext uri="{FF2B5EF4-FFF2-40B4-BE49-F238E27FC236}">
                      <a16:creationId xmlns:a16="http://schemas.microsoft.com/office/drawing/2014/main" id="{76D03491-8765-A083-D670-44EEF28F3263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29" name="Rektangel 28">
                    <a:extLst>
                      <a:ext uri="{FF2B5EF4-FFF2-40B4-BE49-F238E27FC236}">
                        <a16:creationId xmlns:a16="http://schemas.microsoft.com/office/drawing/2014/main" id="{A9F687D1-42A0-193F-5EAA-F8E38EBE08B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0" name="Rektangel 29">
                    <a:extLst>
                      <a:ext uri="{FF2B5EF4-FFF2-40B4-BE49-F238E27FC236}">
                        <a16:creationId xmlns:a16="http://schemas.microsoft.com/office/drawing/2014/main" id="{95120BCA-E9D5-2439-66D1-4A13A6089F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1" name="Rektangel 30">
                    <a:extLst>
                      <a:ext uri="{FF2B5EF4-FFF2-40B4-BE49-F238E27FC236}">
                        <a16:creationId xmlns:a16="http://schemas.microsoft.com/office/drawing/2014/main" id="{74A1E1E6-90DE-2FEC-15D2-52055310873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5" name="Tekstfelt 24">
                <a:extLst>
                  <a:ext uri="{FF2B5EF4-FFF2-40B4-BE49-F238E27FC236}">
                    <a16:creationId xmlns:a16="http://schemas.microsoft.com/office/drawing/2014/main" id="{F7A08BF6-8FA0-FF77-1A84-0A7CB433D599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B7DD13CA-0229-EB13-1B3E-3452F96EABF3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D71FFFF8-25E7-FA60-0E73-274D7A1DDAA1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3" name="Billede 2">
            <a:extLst>
              <a:ext uri="{FF2B5EF4-FFF2-40B4-BE49-F238E27FC236}">
                <a16:creationId xmlns:a16="http://schemas.microsoft.com/office/drawing/2014/main" id="{B3E6D9B5-E343-7D86-97EC-35452A388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5382" y="2709000"/>
            <a:ext cx="2560000" cy="1440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AA51215-2205-AA6A-4205-C253DE5421A4}"/>
              </a:ext>
            </a:extLst>
          </p:cNvPr>
          <p:cNvSpPr/>
          <p:nvPr userDrawn="1"/>
        </p:nvSpPr>
        <p:spPr>
          <a:xfrm>
            <a:off x="-1" y="0"/>
            <a:ext cx="698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90F98F4-A2E3-E0EC-8326-522BC36F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668" y="2336401"/>
            <a:ext cx="3492825" cy="100263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9" name="Pladsholder til tekst 14">
            <a:extLst>
              <a:ext uri="{FF2B5EF4-FFF2-40B4-BE49-F238E27FC236}">
                <a16:creationId xmlns:a16="http://schemas.microsoft.com/office/drawing/2014/main" id="{A61175A7-E979-2B5D-99CA-46302CEBE8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2620" y="3501189"/>
            <a:ext cx="3493267" cy="14081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D20EFF5-D96B-EB7A-BA7D-FFE50BB58C88}"/>
              </a:ext>
            </a:extLst>
          </p:cNvPr>
          <p:cNvSpPr/>
          <p:nvPr userDrawn="1"/>
        </p:nvSpPr>
        <p:spPr>
          <a:xfrm>
            <a:off x="6958433" y="0"/>
            <a:ext cx="92626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E9D8BC-F921-252A-4E98-F12C03F03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7296" y="559214"/>
            <a:ext cx="2762968" cy="164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Breaker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A4348F57-8F0A-7299-2858-5E49DFAD237F}"/>
              </a:ext>
            </a:extLst>
          </p:cNvPr>
          <p:cNvSpPr/>
          <p:nvPr userDrawn="1"/>
        </p:nvSpPr>
        <p:spPr>
          <a:xfrm>
            <a:off x="8782493" y="0"/>
            <a:ext cx="340950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E838C4B-E50C-C76B-F4CF-065F4096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35390" y="2715907"/>
            <a:ext cx="256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3A87B9-E436-6B8B-B4F9-CFAB31340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372" y="1122363"/>
            <a:ext cx="5613816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F8F3051-25E4-E83A-1745-C36FFD0CC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72" y="3602038"/>
            <a:ext cx="561381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700A6F2-6950-65F3-6A25-DC5EE4A56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4829" y="558816"/>
            <a:ext cx="1689594" cy="100863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270B669-CA38-16D8-CAEC-182B8E709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8754" y="0"/>
            <a:ext cx="174373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67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96857C63-5C48-FF42-709C-C5820A3579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45100" y="0"/>
            <a:ext cx="6946900" cy="6858000"/>
          </a:xfrm>
          <a:custGeom>
            <a:avLst/>
            <a:gdLst>
              <a:gd name="connsiteX0" fmla="*/ 5090170 w 6946900"/>
              <a:gd name="connsiteY0" fmla="*/ 4436762 h 6858000"/>
              <a:gd name="connsiteX1" fmla="*/ 5090170 w 6946900"/>
              <a:gd name="connsiteY1" fmla="*/ 6090471 h 6858000"/>
              <a:gd name="connsiteX2" fmla="*/ 6035641 w 6946900"/>
              <a:gd name="connsiteY2" fmla="*/ 6090471 h 6858000"/>
              <a:gd name="connsiteX3" fmla="*/ 6255216 w 6946900"/>
              <a:gd name="connsiteY3" fmla="*/ 5767581 h 6858000"/>
              <a:gd name="connsiteX4" fmla="*/ 5529826 w 6946900"/>
              <a:gd name="connsiteY4" fmla="*/ 5767581 h 6858000"/>
              <a:gd name="connsiteX5" fmla="*/ 5529826 w 6946900"/>
              <a:gd name="connsiteY5" fmla="*/ 4436762 h 6858000"/>
              <a:gd name="connsiteX6" fmla="*/ 4492558 w 6946900"/>
              <a:gd name="connsiteY6" fmla="*/ 4436762 h 6858000"/>
              <a:gd name="connsiteX7" fmla="*/ 3969594 w 6946900"/>
              <a:gd name="connsiteY7" fmla="*/ 5233017 h 6858000"/>
              <a:gd name="connsiteX8" fmla="*/ 4551823 w 6946900"/>
              <a:gd name="connsiteY8" fmla="*/ 6090471 h 6858000"/>
              <a:gd name="connsiteX9" fmla="*/ 5050744 w 6946900"/>
              <a:gd name="connsiteY9" fmla="*/ 6090471 h 6858000"/>
              <a:gd name="connsiteX10" fmla="*/ 4446322 w 6946900"/>
              <a:gd name="connsiteY10" fmla="*/ 5219651 h 6858000"/>
              <a:gd name="connsiteX11" fmla="*/ 4961216 w 6946900"/>
              <a:gd name="connsiteY11" fmla="*/ 4436762 h 6858000"/>
              <a:gd name="connsiteX12" fmla="*/ 3485216 w 6946900"/>
              <a:gd name="connsiteY12" fmla="*/ 4436762 h 6858000"/>
              <a:gd name="connsiteX13" fmla="*/ 3485216 w 6946900"/>
              <a:gd name="connsiteY13" fmla="*/ 6090387 h 6858000"/>
              <a:gd name="connsiteX14" fmla="*/ 3924872 w 6946900"/>
              <a:gd name="connsiteY14" fmla="*/ 6090387 h 6858000"/>
              <a:gd name="connsiteX15" fmla="*/ 3924872 w 6946900"/>
              <a:gd name="connsiteY15" fmla="*/ 4436762 h 6858000"/>
              <a:gd name="connsiteX16" fmla="*/ 0 w 6946900"/>
              <a:gd name="connsiteY16" fmla="*/ 0 h 6858000"/>
              <a:gd name="connsiteX17" fmla="*/ 6946900 w 6946900"/>
              <a:gd name="connsiteY17" fmla="*/ 0 h 6858000"/>
              <a:gd name="connsiteX18" fmla="*/ 6946900 w 6946900"/>
              <a:gd name="connsiteY18" fmla="*/ 6858000 h 6858000"/>
              <a:gd name="connsiteX19" fmla="*/ 0 w 6946900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46900" h="6858000">
                <a:moveTo>
                  <a:pt x="5090170" y="4436762"/>
                </a:moveTo>
                <a:lnTo>
                  <a:pt x="5090170" y="6090471"/>
                </a:lnTo>
                <a:lnTo>
                  <a:pt x="6035641" y="6090471"/>
                </a:lnTo>
                <a:lnTo>
                  <a:pt x="6255216" y="5767581"/>
                </a:lnTo>
                <a:lnTo>
                  <a:pt x="5529826" y="5767581"/>
                </a:lnTo>
                <a:lnTo>
                  <a:pt x="5529826" y="4436762"/>
                </a:lnTo>
                <a:close/>
                <a:moveTo>
                  <a:pt x="4492558" y="4436762"/>
                </a:moveTo>
                <a:lnTo>
                  <a:pt x="3969594" y="5233017"/>
                </a:lnTo>
                <a:lnTo>
                  <a:pt x="4551823" y="6090471"/>
                </a:lnTo>
                <a:lnTo>
                  <a:pt x="5050744" y="6090471"/>
                </a:lnTo>
                <a:lnTo>
                  <a:pt x="4446322" y="5219651"/>
                </a:lnTo>
                <a:lnTo>
                  <a:pt x="4961216" y="4436762"/>
                </a:lnTo>
                <a:close/>
                <a:moveTo>
                  <a:pt x="3485216" y="4436762"/>
                </a:moveTo>
                <a:lnTo>
                  <a:pt x="3485216" y="6090387"/>
                </a:lnTo>
                <a:lnTo>
                  <a:pt x="3924872" y="6090387"/>
                </a:lnTo>
                <a:lnTo>
                  <a:pt x="3924872" y="4436762"/>
                </a:lnTo>
                <a:close/>
                <a:moveTo>
                  <a:pt x="0" y="0"/>
                </a:moveTo>
                <a:lnTo>
                  <a:pt x="6946900" y="0"/>
                </a:lnTo>
                <a:lnTo>
                  <a:pt x="6946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da-DK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846A292-B5B7-B328-602A-F4D5302D85A6}"/>
              </a:ext>
            </a:extLst>
          </p:cNvPr>
          <p:cNvSpPr/>
          <p:nvPr userDrawn="1"/>
        </p:nvSpPr>
        <p:spPr>
          <a:xfrm>
            <a:off x="0" y="0"/>
            <a:ext cx="432294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6B847A-7790-0552-5299-903DAE7C3821}"/>
              </a:ext>
            </a:extLst>
          </p:cNvPr>
          <p:cNvSpPr/>
          <p:nvPr userDrawn="1"/>
        </p:nvSpPr>
        <p:spPr>
          <a:xfrm>
            <a:off x="4322945" y="0"/>
            <a:ext cx="9262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8540A5-58EF-812B-669B-E6FD3E74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15" y="2336637"/>
            <a:ext cx="3002779" cy="1002638"/>
          </a:xfrm>
        </p:spPr>
        <p:txBody>
          <a:bodyPr anchor="b"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BC91293C-06D3-5E77-649B-15D342495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351" y="3501188"/>
            <a:ext cx="3002780" cy="1408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57B966A8-BF1F-BE4C-2A7D-0BE09E59F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A855A455-ACAA-B872-2D28-2547E30CC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-9527"/>
            <a:ext cx="1721354" cy="2467796"/>
            <a:chOff x="-1838313" y="-9527"/>
            <a:chExt cx="1721354" cy="2467796"/>
          </a:xfrm>
        </p:grpSpPr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50B230E0-2C91-5298-87A5-71E4E4B688B9}"/>
                </a:ext>
              </a:extLst>
            </p:cNvPr>
            <p:cNvGrpSpPr/>
            <p:nvPr userDrawn="1"/>
          </p:nvGrpSpPr>
          <p:grpSpPr>
            <a:xfrm>
              <a:off x="-1838312" y="-9527"/>
              <a:ext cx="1721353" cy="2467796"/>
              <a:chOff x="-1838312" y="-9527"/>
              <a:chExt cx="1721353" cy="2467796"/>
            </a:xfrm>
          </p:grpSpPr>
          <p:grpSp>
            <p:nvGrpSpPr>
              <p:cNvPr id="25" name="Gruppe 24">
                <a:extLst>
                  <a:ext uri="{FF2B5EF4-FFF2-40B4-BE49-F238E27FC236}">
                    <a16:creationId xmlns:a16="http://schemas.microsoft.com/office/drawing/2014/main" id="{E54F2C21-0B0D-80EB-7D20-D62286FF0E89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7" name="Rektangel 26">
                  <a:extLst>
                    <a:ext uri="{FF2B5EF4-FFF2-40B4-BE49-F238E27FC236}">
                      <a16:creationId xmlns:a16="http://schemas.microsoft.com/office/drawing/2014/main" id="{67E78A14-3DFE-3F63-7656-4A0C310CA403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8" name="Gruppe 27">
                  <a:extLst>
                    <a:ext uri="{FF2B5EF4-FFF2-40B4-BE49-F238E27FC236}">
                      <a16:creationId xmlns:a16="http://schemas.microsoft.com/office/drawing/2014/main" id="{0DA312E3-F9E3-353D-640D-19981CA1347C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B58602F5-6107-5FFC-EEC6-0C5ED8F70C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BBEFD3FF-4A97-9997-6A7E-AB4431D0C9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03D59BFF-B472-0489-8A7F-6EC2ABE335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9" name="Gruppe 28">
                  <a:extLst>
                    <a:ext uri="{FF2B5EF4-FFF2-40B4-BE49-F238E27FC236}">
                      <a16:creationId xmlns:a16="http://schemas.microsoft.com/office/drawing/2014/main" id="{A9AE4618-2A04-9120-45A1-3C3BD1A4D6B2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0" name="Rektangel 29">
                    <a:extLst>
                      <a:ext uri="{FF2B5EF4-FFF2-40B4-BE49-F238E27FC236}">
                        <a16:creationId xmlns:a16="http://schemas.microsoft.com/office/drawing/2014/main" id="{303E27D8-3310-E963-FD75-E367F3FFFD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1" name="Rektangel 30">
                    <a:extLst>
                      <a:ext uri="{FF2B5EF4-FFF2-40B4-BE49-F238E27FC236}">
                        <a16:creationId xmlns:a16="http://schemas.microsoft.com/office/drawing/2014/main" id="{83777CE4-C21B-8CE6-D43D-3550D79F1C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94AFF830-9793-B3E1-D6B6-ECE5E44243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6" name="Tekstfelt 25">
                <a:extLst>
                  <a:ext uri="{FF2B5EF4-FFF2-40B4-BE49-F238E27FC236}">
                    <a16:creationId xmlns:a16="http://schemas.microsoft.com/office/drawing/2014/main" id="{AFC1F03D-C9A2-4102-F4BE-BFE62C73B122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6B8D1219-FC5A-DE88-A804-123684340E52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9CCC1591-57B4-5403-0259-831917063829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6" name="Billede 5" descr="Et billede, der indeholder tekst, træ, udendørs, skilt">
            <a:extLst>
              <a:ext uri="{FF2B5EF4-FFF2-40B4-BE49-F238E27FC236}">
                <a16:creationId xmlns:a16="http://schemas.microsoft.com/office/drawing/2014/main" id="{6A101AA8-A190-83DF-5749-1EC8A15A8D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9121" y="2620871"/>
            <a:ext cx="25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elk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4716E582-CB26-6971-2E54-7794E7D1F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-9527"/>
            <a:ext cx="1721354" cy="2467796"/>
            <a:chOff x="-1838313" y="-9527"/>
            <a:chExt cx="1721354" cy="2467796"/>
          </a:xfrm>
        </p:grpSpPr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BB2C5490-C573-4DD8-7F1F-5A041F287B5E}"/>
                </a:ext>
              </a:extLst>
            </p:cNvPr>
            <p:cNvGrpSpPr/>
            <p:nvPr userDrawn="1"/>
          </p:nvGrpSpPr>
          <p:grpSpPr>
            <a:xfrm>
              <a:off x="-1838312" y="-9527"/>
              <a:ext cx="1721353" cy="2467796"/>
              <a:chOff x="-1838312" y="-9527"/>
              <a:chExt cx="1721353" cy="2467796"/>
            </a:xfrm>
          </p:grpSpPr>
          <p:grpSp>
            <p:nvGrpSpPr>
              <p:cNvPr id="25" name="Gruppe 24">
                <a:extLst>
                  <a:ext uri="{FF2B5EF4-FFF2-40B4-BE49-F238E27FC236}">
                    <a16:creationId xmlns:a16="http://schemas.microsoft.com/office/drawing/2014/main" id="{33F58A6E-2D1E-EB35-CE25-810E24AC3FB8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27" name="Rektangel 26">
                  <a:extLst>
                    <a:ext uri="{FF2B5EF4-FFF2-40B4-BE49-F238E27FC236}">
                      <a16:creationId xmlns:a16="http://schemas.microsoft.com/office/drawing/2014/main" id="{51E0758A-D7BE-FC60-E9A5-14AF3E43894F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8" name="Gruppe 27">
                  <a:extLst>
                    <a:ext uri="{FF2B5EF4-FFF2-40B4-BE49-F238E27FC236}">
                      <a16:creationId xmlns:a16="http://schemas.microsoft.com/office/drawing/2014/main" id="{9B7A2191-73D7-F369-1D98-15F87E872D44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33" name="Rektangel 32">
                    <a:extLst>
                      <a:ext uri="{FF2B5EF4-FFF2-40B4-BE49-F238E27FC236}">
                        <a16:creationId xmlns:a16="http://schemas.microsoft.com/office/drawing/2014/main" id="{606880D4-6426-2E2A-8492-5440855C08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4" name="Rektangel 33">
                    <a:extLst>
                      <a:ext uri="{FF2B5EF4-FFF2-40B4-BE49-F238E27FC236}">
                        <a16:creationId xmlns:a16="http://schemas.microsoft.com/office/drawing/2014/main" id="{10743469-5D74-7D9D-DE3D-B59F698FDB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5" name="Rektangel 34">
                    <a:extLst>
                      <a:ext uri="{FF2B5EF4-FFF2-40B4-BE49-F238E27FC236}">
                        <a16:creationId xmlns:a16="http://schemas.microsoft.com/office/drawing/2014/main" id="{E606D6D0-E95C-E642-1089-F19AAAFC46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29" name="Gruppe 28">
                  <a:extLst>
                    <a:ext uri="{FF2B5EF4-FFF2-40B4-BE49-F238E27FC236}">
                      <a16:creationId xmlns:a16="http://schemas.microsoft.com/office/drawing/2014/main" id="{A2271DAD-8F80-AC63-75D9-FFCB5D08BFFF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30" name="Rektangel 29">
                    <a:extLst>
                      <a:ext uri="{FF2B5EF4-FFF2-40B4-BE49-F238E27FC236}">
                        <a16:creationId xmlns:a16="http://schemas.microsoft.com/office/drawing/2014/main" id="{4A645EAA-DBE6-B69F-E12D-36C4FAAC5A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1" name="Rektangel 30">
                    <a:extLst>
                      <a:ext uri="{FF2B5EF4-FFF2-40B4-BE49-F238E27FC236}">
                        <a16:creationId xmlns:a16="http://schemas.microsoft.com/office/drawing/2014/main" id="{1EFF8024-E655-A040-67AF-B6B731F441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32" name="Rektangel 31">
                    <a:extLst>
                      <a:ext uri="{FF2B5EF4-FFF2-40B4-BE49-F238E27FC236}">
                        <a16:creationId xmlns:a16="http://schemas.microsoft.com/office/drawing/2014/main" id="{EC77431B-D8A0-1914-EBDC-57A01792CC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26" name="Tekstfelt 25">
                <a:extLst>
                  <a:ext uri="{FF2B5EF4-FFF2-40B4-BE49-F238E27FC236}">
                    <a16:creationId xmlns:a16="http://schemas.microsoft.com/office/drawing/2014/main" id="{67595125-7C85-5C10-FE83-DD3CAA00752A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C127D1EE-ED9B-848E-9BB9-AFCF2B334C93}"/>
                </a:ext>
              </a:extLst>
            </p:cNvPr>
            <p:cNvSpPr/>
            <p:nvPr userDrawn="1"/>
          </p:nvSpPr>
          <p:spPr>
            <a:xfrm>
              <a:off x="-1838312" y="53826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D3A0483A-2BED-349B-1956-DF95853220F3}"/>
                </a:ext>
              </a:extLst>
            </p:cNvPr>
            <p:cNvSpPr/>
            <p:nvPr userDrawn="1"/>
          </p:nvSpPr>
          <p:spPr>
            <a:xfrm>
              <a:off x="-1838313" y="146281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F05C1AF0-5F9A-AE94-B715-56FC2EED2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1318" y="2719857"/>
            <a:ext cx="2560000" cy="1440000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16352652-E3DF-9733-18D1-FED69BE78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846A292-B5B7-B328-602A-F4D5302D85A6}"/>
              </a:ext>
            </a:extLst>
          </p:cNvPr>
          <p:cNvSpPr/>
          <p:nvPr userDrawn="1"/>
        </p:nvSpPr>
        <p:spPr>
          <a:xfrm>
            <a:off x="0" y="0"/>
            <a:ext cx="432294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8540A5-58EF-812B-669B-E6FD3E74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15" y="2336637"/>
            <a:ext cx="3002779" cy="1002638"/>
          </a:xfrm>
        </p:spPr>
        <p:txBody>
          <a:bodyPr anchor="b"/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BC91293C-06D3-5E77-649B-15D342495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351" y="3501188"/>
            <a:ext cx="3002780" cy="1408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36B847A-7790-0552-5299-903DAE7C3821}"/>
              </a:ext>
            </a:extLst>
          </p:cNvPr>
          <p:cNvSpPr/>
          <p:nvPr userDrawn="1"/>
        </p:nvSpPr>
        <p:spPr>
          <a:xfrm>
            <a:off x="4322945" y="0"/>
            <a:ext cx="92626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96857C63-5C48-FF42-709C-C5820A3579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45100" y="0"/>
            <a:ext cx="6946900" cy="6858000"/>
          </a:xfrm>
          <a:custGeom>
            <a:avLst/>
            <a:gdLst>
              <a:gd name="connsiteX0" fmla="*/ 5090170 w 6946900"/>
              <a:gd name="connsiteY0" fmla="*/ 4436762 h 6858000"/>
              <a:gd name="connsiteX1" fmla="*/ 5090170 w 6946900"/>
              <a:gd name="connsiteY1" fmla="*/ 6090471 h 6858000"/>
              <a:gd name="connsiteX2" fmla="*/ 6035641 w 6946900"/>
              <a:gd name="connsiteY2" fmla="*/ 6090471 h 6858000"/>
              <a:gd name="connsiteX3" fmla="*/ 6255216 w 6946900"/>
              <a:gd name="connsiteY3" fmla="*/ 5767581 h 6858000"/>
              <a:gd name="connsiteX4" fmla="*/ 5529826 w 6946900"/>
              <a:gd name="connsiteY4" fmla="*/ 5767581 h 6858000"/>
              <a:gd name="connsiteX5" fmla="*/ 5529826 w 6946900"/>
              <a:gd name="connsiteY5" fmla="*/ 4436762 h 6858000"/>
              <a:gd name="connsiteX6" fmla="*/ 4492558 w 6946900"/>
              <a:gd name="connsiteY6" fmla="*/ 4436762 h 6858000"/>
              <a:gd name="connsiteX7" fmla="*/ 3969594 w 6946900"/>
              <a:gd name="connsiteY7" fmla="*/ 5233017 h 6858000"/>
              <a:gd name="connsiteX8" fmla="*/ 4551823 w 6946900"/>
              <a:gd name="connsiteY8" fmla="*/ 6090471 h 6858000"/>
              <a:gd name="connsiteX9" fmla="*/ 5050744 w 6946900"/>
              <a:gd name="connsiteY9" fmla="*/ 6090471 h 6858000"/>
              <a:gd name="connsiteX10" fmla="*/ 4446322 w 6946900"/>
              <a:gd name="connsiteY10" fmla="*/ 5219651 h 6858000"/>
              <a:gd name="connsiteX11" fmla="*/ 4961216 w 6946900"/>
              <a:gd name="connsiteY11" fmla="*/ 4436762 h 6858000"/>
              <a:gd name="connsiteX12" fmla="*/ 3485216 w 6946900"/>
              <a:gd name="connsiteY12" fmla="*/ 4436762 h 6858000"/>
              <a:gd name="connsiteX13" fmla="*/ 3485216 w 6946900"/>
              <a:gd name="connsiteY13" fmla="*/ 6090387 h 6858000"/>
              <a:gd name="connsiteX14" fmla="*/ 3924872 w 6946900"/>
              <a:gd name="connsiteY14" fmla="*/ 6090387 h 6858000"/>
              <a:gd name="connsiteX15" fmla="*/ 3924872 w 6946900"/>
              <a:gd name="connsiteY15" fmla="*/ 4436762 h 6858000"/>
              <a:gd name="connsiteX16" fmla="*/ 0 w 6946900"/>
              <a:gd name="connsiteY16" fmla="*/ 0 h 6858000"/>
              <a:gd name="connsiteX17" fmla="*/ 6946900 w 6946900"/>
              <a:gd name="connsiteY17" fmla="*/ 0 h 6858000"/>
              <a:gd name="connsiteX18" fmla="*/ 6946900 w 6946900"/>
              <a:gd name="connsiteY18" fmla="*/ 6858000 h 6858000"/>
              <a:gd name="connsiteX19" fmla="*/ 0 w 6946900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46900" h="6858000">
                <a:moveTo>
                  <a:pt x="5090170" y="4436762"/>
                </a:moveTo>
                <a:lnTo>
                  <a:pt x="5090170" y="6090471"/>
                </a:lnTo>
                <a:lnTo>
                  <a:pt x="6035641" y="6090471"/>
                </a:lnTo>
                <a:lnTo>
                  <a:pt x="6255216" y="5767581"/>
                </a:lnTo>
                <a:lnTo>
                  <a:pt x="5529826" y="5767581"/>
                </a:lnTo>
                <a:lnTo>
                  <a:pt x="5529826" y="4436762"/>
                </a:lnTo>
                <a:close/>
                <a:moveTo>
                  <a:pt x="4492558" y="4436762"/>
                </a:moveTo>
                <a:lnTo>
                  <a:pt x="3969594" y="5233017"/>
                </a:lnTo>
                <a:lnTo>
                  <a:pt x="4551823" y="6090471"/>
                </a:lnTo>
                <a:lnTo>
                  <a:pt x="5050744" y="6090471"/>
                </a:lnTo>
                <a:lnTo>
                  <a:pt x="4446322" y="5219651"/>
                </a:lnTo>
                <a:lnTo>
                  <a:pt x="4961216" y="4436762"/>
                </a:lnTo>
                <a:close/>
                <a:moveTo>
                  <a:pt x="3485216" y="4436762"/>
                </a:moveTo>
                <a:lnTo>
                  <a:pt x="3485216" y="6090387"/>
                </a:lnTo>
                <a:lnTo>
                  <a:pt x="3924872" y="6090387"/>
                </a:lnTo>
                <a:lnTo>
                  <a:pt x="3924872" y="4436762"/>
                </a:lnTo>
                <a:close/>
                <a:moveTo>
                  <a:pt x="0" y="0"/>
                </a:moveTo>
                <a:lnTo>
                  <a:pt x="6946900" y="0"/>
                </a:lnTo>
                <a:lnTo>
                  <a:pt x="6946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71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lkommen uden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5ABD17F-B22D-446D-D8A9-4BF1E3B52351}"/>
              </a:ext>
            </a:extLst>
          </p:cNvPr>
          <p:cNvSpPr/>
          <p:nvPr userDrawn="1"/>
        </p:nvSpPr>
        <p:spPr>
          <a:xfrm>
            <a:off x="5249208" y="-1"/>
            <a:ext cx="6942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D7803C-032B-4952-A138-A1EB5BE3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193" y="2336400"/>
            <a:ext cx="4704585" cy="1002638"/>
          </a:xfrm>
        </p:spPr>
        <p:txBody>
          <a:bodyPr anchor="b"/>
          <a:lstStyle/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85C554A-DFC4-73D2-AF94-4E4EA7793A25}"/>
              </a:ext>
            </a:extLst>
          </p:cNvPr>
          <p:cNvSpPr/>
          <p:nvPr userDrawn="1"/>
        </p:nvSpPr>
        <p:spPr>
          <a:xfrm>
            <a:off x="4322945" y="0"/>
            <a:ext cx="92626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ladsholder til tekst 14">
            <a:extLst>
              <a:ext uri="{FF2B5EF4-FFF2-40B4-BE49-F238E27FC236}">
                <a16:creationId xmlns:a16="http://schemas.microsoft.com/office/drawing/2014/main" id="{684A1DEB-E09E-4352-0FF5-C26820AD4D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5145" y="3501188"/>
            <a:ext cx="4705180" cy="14081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D9D3A26-673C-468F-50E4-AECB15EF94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325" y="549275"/>
            <a:ext cx="2762968" cy="164940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8DB0A7A-46D5-B36A-2F17-32A15FDD7A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3199" y="2715908"/>
            <a:ext cx="25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elkommen uden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F0C86920-B0A1-91B5-0D7D-EC1A24A6C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3200" y="2703262"/>
            <a:ext cx="2560000" cy="144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D9D3A26-673C-468F-50E4-AECB15EF94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325" y="549275"/>
            <a:ext cx="2762968" cy="164940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D85C554A-DFC4-73D2-AF94-4E4EA7793A25}"/>
              </a:ext>
            </a:extLst>
          </p:cNvPr>
          <p:cNvSpPr/>
          <p:nvPr userDrawn="1"/>
        </p:nvSpPr>
        <p:spPr>
          <a:xfrm>
            <a:off x="4322945" y="0"/>
            <a:ext cx="9262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5ABD17F-B22D-446D-D8A9-4BF1E3B52351}"/>
              </a:ext>
            </a:extLst>
          </p:cNvPr>
          <p:cNvSpPr/>
          <p:nvPr userDrawn="1"/>
        </p:nvSpPr>
        <p:spPr>
          <a:xfrm>
            <a:off x="5249208" y="-1"/>
            <a:ext cx="6942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DD7803C-032B-4952-A138-A1EB5BE3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193" y="2336400"/>
            <a:ext cx="4704585" cy="1002638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7" name="Pladsholder til tekst 14">
            <a:extLst>
              <a:ext uri="{FF2B5EF4-FFF2-40B4-BE49-F238E27FC236}">
                <a16:creationId xmlns:a16="http://schemas.microsoft.com/office/drawing/2014/main" id="{684A1DEB-E09E-4352-0FF5-C26820AD4D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5145" y="3501188"/>
            <a:ext cx="4705180" cy="140811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124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FF869-108F-F34F-24CE-BF3B94F7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s-E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BF7A634-55C5-439E-2A91-AFE835CAE1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9951A19-D79F-1A0F-C046-E74893940D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70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BBB4A-2A7B-5A8B-4220-F2DB09FF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3242F20-693A-0909-9658-17416413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165683"/>
            <a:ext cx="10795000" cy="3911589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EB969E-3267-CA6E-BEFD-537FA5D4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C76842-EBA2-5749-E04E-2DF09B06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</a:p>
        </p:txBody>
      </p:sp>
    </p:spTree>
    <p:extLst>
      <p:ext uri="{BB962C8B-B14F-4D97-AF65-F5344CB8AC3E}">
        <p14:creationId xmlns:p14="http://schemas.microsoft.com/office/powerpoint/2010/main" val="8668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1F4AE0-7C94-7D6B-312D-E6576DCE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C5A89FA-D515-F234-493F-2A89B2870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F0A323-A3A4-08AD-0218-7C399BF5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2780D8-6D14-115A-6D9F-2543BC878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</a:p>
        </p:txBody>
      </p:sp>
    </p:spTree>
    <p:extLst>
      <p:ext uri="{BB962C8B-B14F-4D97-AF65-F5344CB8AC3E}">
        <p14:creationId xmlns:p14="http://schemas.microsoft.com/office/powerpoint/2010/main" val="16165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0D391-70BB-5BAC-BACE-FFE3A7D1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1F4445-1945-D857-612A-82C6CB5E8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684" y="2236677"/>
            <a:ext cx="5138382" cy="384436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3C3466-0EC1-C72D-F041-BD064FBD2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2561" y="2229853"/>
            <a:ext cx="5157763" cy="3844368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F1E91D-4FDF-347E-2C64-B6D27C10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989365C-575C-9FAD-C64A-61052D7E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</a:p>
        </p:txBody>
      </p:sp>
    </p:spTree>
    <p:extLst>
      <p:ext uri="{BB962C8B-B14F-4D97-AF65-F5344CB8AC3E}">
        <p14:creationId xmlns:p14="http://schemas.microsoft.com/office/powerpoint/2010/main" val="32020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7892A-9109-4690-8107-EBEB4F87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862" y="914400"/>
            <a:ext cx="9938085" cy="1022684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CF82D2A-2D91-5C14-2F99-643F16312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147" y="2025233"/>
            <a:ext cx="51372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7F31512-4FFE-E665-4DB0-EC44F50C0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862" y="2932645"/>
            <a:ext cx="5137485" cy="3151050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288166F-CE4D-ABEB-53FC-E780374C2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0641" y="2025233"/>
            <a:ext cx="51372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EC93C8-F576-6223-9698-5A15590C9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0641" y="2925262"/>
            <a:ext cx="5137200" cy="3150856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102BC5E-A493-87EE-D380-94E7A213F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DC21E2B-618A-569C-84E1-F66BCD84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</a:p>
        </p:txBody>
      </p:sp>
    </p:spTree>
    <p:extLst>
      <p:ext uri="{BB962C8B-B14F-4D97-AF65-F5344CB8AC3E}">
        <p14:creationId xmlns:p14="http://schemas.microsoft.com/office/powerpoint/2010/main" val="32683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 og grå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9E2ED-5D08-6628-BC7C-3452B56D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F5CA0F7-A3E5-08C4-3773-25D9687F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2D43147-0445-3F5A-3A16-7F6E7FCD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</a:p>
        </p:txBody>
      </p:sp>
    </p:spTree>
    <p:extLst>
      <p:ext uri="{BB962C8B-B14F-4D97-AF65-F5344CB8AC3E}">
        <p14:creationId xmlns:p14="http://schemas.microsoft.com/office/powerpoint/2010/main" val="35106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reak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35826E4-70E1-393B-0E16-EA4529E1F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497" y="2709000"/>
            <a:ext cx="2560000" cy="1440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39AF973-90B2-DA16-B049-C5025281A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372" y="1122363"/>
            <a:ext cx="5613816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339FC8A8-6E5B-831F-25F0-4FC49B665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72" y="3602038"/>
            <a:ext cx="561381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270B669-CA38-16D8-CAEC-182B8E709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8754" y="0"/>
            <a:ext cx="174373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4348F57-8F0A-7299-2858-5E49DFAD2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493" y="0"/>
            <a:ext cx="340950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700A6F2-6950-65F3-6A25-DC5EE4A56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4829" y="558816"/>
            <a:ext cx="1689594" cy="10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7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verskrift og hvid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9E2ED-5D08-6628-BC7C-3452B56D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F5CA0F7-A3E5-08C4-3773-25D9687F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2D43147-0445-3F5A-3A16-7F6E7FCD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</a:p>
        </p:txBody>
      </p:sp>
    </p:spTree>
    <p:extLst>
      <p:ext uri="{BB962C8B-B14F-4D97-AF65-F5344CB8AC3E}">
        <p14:creationId xmlns:p14="http://schemas.microsoft.com/office/powerpoint/2010/main" val="296571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C59A3DB-8ADB-5D18-A244-60AEE9AF1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0E25994-2B72-78C9-6087-35D1A8CF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635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 Break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11E2124-4730-7401-334E-ACF88F734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497" y="2709000"/>
            <a:ext cx="2560000" cy="144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3A87B9-E436-6B8B-B4F9-CFAB31340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372" y="1122363"/>
            <a:ext cx="5613816" cy="23876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F8F3051-25E4-E83A-1745-C36FFD0CC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72" y="3602038"/>
            <a:ext cx="561381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270B669-CA38-16D8-CAEC-182B8E709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8754" y="0"/>
            <a:ext cx="174373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4348F57-8F0A-7299-2858-5E49DFAD2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82493" y="0"/>
            <a:ext cx="340950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700A6F2-6950-65F3-6A25-DC5EE4A56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4829" y="558816"/>
            <a:ext cx="1689594" cy="100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lede og 1 tekst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063B8C0C-9497-C0F1-AEF1-4519E3D4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7" y="2708394"/>
            <a:ext cx="2560000" cy="1440000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532C4C15-FCB2-C369-9F0C-3A9F77DA0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719137" y="4367463"/>
            <a:ext cx="2560000" cy="303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Billedstillen er opdelt i to kategorier:</a:t>
            </a: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Mennesker og Steder.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et varmt, naturligt og nærværende udtryk, med fokus på historien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i billedet.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Billederne skal have en ren komposition,</a:t>
            </a:r>
          </a:p>
          <a:p>
            <a:pPr algn="l">
              <a:lnSpc>
                <a:spcPct val="110000"/>
              </a:lnSpc>
            </a:pPr>
            <a:r>
              <a:rPr lang="da-DK" sz="1200" b="0" i="0" u="none" strike="noStrike" baseline="0" dirty="0">
                <a:solidFill>
                  <a:srgbClr val="141E4D"/>
                </a:solidFill>
                <a:latin typeface="+mn-lt"/>
              </a:rPr>
              <a:t>hvor unødig støj og information er udeladt, og hvor historien og budskabet står klart 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og tydeligt frem.</a:t>
            </a:r>
            <a:b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</a:br>
            <a:endParaRPr lang="es-ES" sz="1200" b="0" i="0" u="none" strike="noStrike" baseline="0" dirty="0">
              <a:solidFill>
                <a:srgbClr val="141E4D"/>
              </a:solidFill>
              <a:latin typeface="+mn-lt"/>
            </a:endParaRPr>
          </a:p>
          <a:p>
            <a:pPr algn="l">
              <a:lnSpc>
                <a:spcPct val="110000"/>
              </a:lnSpc>
            </a:pP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Alle billeder her er gratis stockbilleder fra </a:t>
            </a:r>
            <a:r>
              <a:rPr lang="es-ES" sz="1200" b="1" i="0" u="none" strike="noStrike" baseline="0" dirty="0">
                <a:solidFill>
                  <a:srgbClr val="141E4D"/>
                </a:solidFill>
                <a:latin typeface="+mn-lt"/>
              </a:rPr>
              <a:t>unsplash.com</a:t>
            </a:r>
            <a:r>
              <a:rPr lang="es-ES" sz="1200" b="0" i="0" u="none" strike="noStrike" baseline="0" dirty="0">
                <a:solidFill>
                  <a:srgbClr val="141E4D"/>
                </a:solidFill>
                <a:latin typeface="+mn-lt"/>
              </a:rPr>
              <a:t>.</a:t>
            </a:r>
            <a:endParaRPr lang="es-ES" sz="1200" dirty="0">
              <a:solidFill>
                <a:srgbClr val="FF6800"/>
              </a:solidFill>
              <a:latin typeface="+mn-lt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076580F-2C06-189D-F360-1854AE4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22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08FD6A-1FC5-A6BF-C8D9-6D5B29738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4713" cy="1002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s-E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19358DC-7965-6CEA-5AAC-2BD116C07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21599"/>
            <a:ext cx="6096000" cy="1206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9FAE8703-F5A9-951C-840B-5408DA8A97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6096000" cy="3429000"/>
          </a:xfrm>
          <a:solidFill>
            <a:schemeClr val="bg2"/>
          </a:solidFill>
        </p:spPr>
        <p:txBody>
          <a:bodyPr/>
          <a:lstStyle/>
          <a:p>
            <a:endParaRPr lang="es-ES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9EE142E-CC85-368B-C467-EDA3F846F6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725D4F4E-A3B8-F3BA-D53E-FA500FF235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3863" y="1270000"/>
            <a:ext cx="4716462" cy="4822825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D53147-F82C-FBC4-ACD3-C3A4AFA90E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701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5 tekstbokse til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042B816-2A3C-C539-9F3F-8504D3325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19137" y="2708394"/>
            <a:ext cx="2560000" cy="1440000"/>
          </a:xfrm>
          <a:prstGeom prst="rect">
            <a:avLst/>
          </a:prstGeom>
        </p:spPr>
      </p:pic>
      <p:grpSp>
        <p:nvGrpSpPr>
          <p:cNvPr id="8" name="Gruppe 7">
            <a:extLst>
              <a:ext uri="{FF2B5EF4-FFF2-40B4-BE49-F238E27FC236}">
                <a16:creationId xmlns:a16="http://schemas.microsoft.com/office/drawing/2014/main" id="{49BBA5BB-B2D4-B473-1E14-CC077735C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719137" y="4367463"/>
            <a:ext cx="3471229" cy="3854405"/>
            <a:chOff x="-2719137" y="4367463"/>
            <a:chExt cx="3471229" cy="3854405"/>
          </a:xfrm>
        </p:grpSpPr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7E615DDD-2EE1-B144-D261-59C7D6D5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 userDrawn="1"/>
          </p:nvSpPr>
          <p:spPr>
            <a:xfrm>
              <a:off x="-2719137" y="4367463"/>
              <a:ext cx="2560000" cy="30318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Billedstillen er opdelt i to kategorier:</a:t>
              </a: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Mennesker og Steder.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et varmt, naturligt og nærværende udtryk, med fokus på historien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i billedet.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Billederne skal have en ren komposition,</a:t>
              </a:r>
            </a:p>
            <a:p>
              <a:pPr algn="l">
                <a:lnSpc>
                  <a:spcPct val="110000"/>
                </a:lnSpc>
              </a:pP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hvor unødig støj og information er udeladt, og hvor historien og budskabet står klart 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og tydeligt frem.</a:t>
              </a:r>
              <a:b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</a:br>
              <a:endParaRPr lang="es-ES" sz="1200" b="0" i="0" u="none" strike="noStrike" baseline="0" dirty="0">
                <a:solidFill>
                  <a:srgbClr val="141E4D"/>
                </a:solidFill>
                <a:latin typeface="+mn-lt"/>
              </a:endParaRPr>
            </a:p>
            <a:p>
              <a:pPr algn="l">
                <a:lnSpc>
                  <a:spcPct val="110000"/>
                </a:lnSpc>
              </a:pP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Alle billeder her er gratis stockbilleder fra </a:t>
              </a:r>
              <a:r>
                <a:rPr lang="es-ES" sz="1200" b="1" i="0" u="none" strike="noStrike" baseline="0" dirty="0">
                  <a:solidFill>
                    <a:srgbClr val="141E4D"/>
                  </a:solidFill>
                  <a:latin typeface="+mn-lt"/>
                </a:rPr>
                <a:t>unsplash.com</a:t>
              </a:r>
              <a:r>
                <a:rPr lang="es-ES" sz="1200" b="0" i="0" u="none" strike="noStrike" baseline="0" dirty="0">
                  <a:solidFill>
                    <a:srgbClr val="141E4D"/>
                  </a:solidFill>
                  <a:latin typeface="+mn-lt"/>
                </a:rPr>
                <a:t>.</a:t>
              </a:r>
              <a:endParaRPr lang="es-ES" sz="1200" dirty="0">
                <a:solidFill>
                  <a:srgbClr val="FF6800"/>
                </a:solidFill>
                <a:latin typeface="+mn-lt"/>
              </a:endParaRPr>
            </a:p>
          </p:txBody>
        </p: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EC2073EE-2B49-DED1-A495-38A3DFE8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 userDrawn="1"/>
          </p:nvSpPr>
          <p:spPr>
            <a:xfrm>
              <a:off x="-2699562" y="7627603"/>
              <a:ext cx="3451654" cy="59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10000"/>
                </a:lnSpc>
              </a:pP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HUSK: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at når du har indsat et billede, så tryk højreklik og vælg </a:t>
              </a:r>
              <a:r>
                <a:rPr lang="da-DK" sz="1200" b="1" i="0" u="none" strike="noStrike" baseline="0" dirty="0">
                  <a:solidFill>
                    <a:srgbClr val="141E4D"/>
                  </a:solidFill>
                  <a:latin typeface="+mn-lt"/>
                </a:rPr>
                <a:t>”placer bagest” </a:t>
              </a:r>
              <a:r>
                <a:rPr lang="da-DK" sz="1200" b="0" i="0" u="none" strike="noStrike" baseline="0" dirty="0">
                  <a:solidFill>
                    <a:srgbClr val="141E4D"/>
                  </a:solidFill>
                  <a:latin typeface="+mn-lt"/>
                </a:rPr>
                <a:t>så kommer tal og titlen på præsentationen frem.</a:t>
              </a:r>
              <a:endParaRPr lang="es-ES" sz="1200" b="0" dirty="0">
                <a:solidFill>
                  <a:srgbClr val="FF6800"/>
                </a:solidFill>
                <a:latin typeface="+mn-lt"/>
              </a:endParaRPr>
            </a:p>
          </p:txBody>
        </p: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E3A0128E-B157-821B-B4BD-983953130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22222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B1E74D-EF6C-4CDD-F1EB-F8387BB74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4713" cy="10026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87AB240-8B6C-137A-E503-607A8272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21599"/>
            <a:ext cx="6096000" cy="1206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12">
            <a:extLst>
              <a:ext uri="{FF2B5EF4-FFF2-40B4-BE49-F238E27FC236}">
                <a16:creationId xmlns:a16="http://schemas.microsoft.com/office/drawing/2014/main" id="{3C30F5E6-84A4-0FF2-D658-6EF212213F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325" y="2435356"/>
            <a:ext cx="4691063" cy="7667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3F97047E-3FAA-1A26-3CC6-D60A3AD6D6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6096000" cy="3429000"/>
          </a:xfrm>
          <a:solidFill>
            <a:schemeClr val="bg2"/>
          </a:solidFill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3B239A-4889-6DF9-277F-AC9FCD502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5F33A13C-EC89-FBCF-3C44-53F28014D5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78732" y="1454836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0E99B1EF-0C0F-9F9A-C6CD-0A986D3B68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78732" y="2522520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5" name="Pladsholder til tekst 12">
            <a:extLst>
              <a:ext uri="{FF2B5EF4-FFF2-40B4-BE49-F238E27FC236}">
                <a16:creationId xmlns:a16="http://schemas.microsoft.com/office/drawing/2014/main" id="{EB41C89C-300A-1925-D525-DDA9DE17E7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78732" y="3590204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7" name="Pladsholder til tekst 12">
            <a:extLst>
              <a:ext uri="{FF2B5EF4-FFF2-40B4-BE49-F238E27FC236}">
                <a16:creationId xmlns:a16="http://schemas.microsoft.com/office/drawing/2014/main" id="{FFA50BB1-4708-19A0-8F9C-D628CE2977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78732" y="4657889"/>
            <a:ext cx="3611599" cy="766763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07317C9-E4C9-4A87-AEF6-1A5D2C7EF9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60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41E50EE-86FB-F0FE-6D09-25CC95A45BC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01675" y="908050"/>
            <a:ext cx="9994900" cy="10026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D62412D-B7F2-D292-CE6D-6BEC1AC15168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01675" y="2146509"/>
            <a:ext cx="10795000" cy="3935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E70166-1771-5E66-5193-F1E9A7F53171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381875" y="6299183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141E4D"/>
                </a:solidFill>
              </a:defRPr>
            </a:lvl1pPr>
          </a:lstStyle>
          <a:p>
            <a:r>
              <a:rPr lang="da-DK"/>
              <a:t>Skriv hvad præsentationen handler om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7E8857-3C8A-8E86-265B-D4016BED25E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1675" y="6302357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141E4D"/>
                </a:solidFill>
              </a:defRPr>
            </a:lvl1pPr>
          </a:lstStyle>
          <a:p>
            <a:fld id="{021E1021-89F3-4E67-882D-FBA1129841CA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6949287-C533-DB5C-6659-A11D3C305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0931537" y="558817"/>
            <a:ext cx="565138" cy="337370"/>
          </a:xfrm>
          <a:prstGeom prst="rect">
            <a:avLst/>
          </a:prstGeom>
        </p:spPr>
      </p:pic>
      <p:grpSp>
        <p:nvGrpSpPr>
          <p:cNvPr id="16" name="Gruppe 15">
            <a:extLst>
              <a:ext uri="{FF2B5EF4-FFF2-40B4-BE49-F238E27FC236}">
                <a16:creationId xmlns:a16="http://schemas.microsoft.com/office/drawing/2014/main" id="{6A1043E5-D0A7-CA62-F37C-C2EFF9EA5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838313" y="-9527"/>
            <a:ext cx="1721354" cy="2467796"/>
            <a:chOff x="-1838313" y="-9527"/>
            <a:chExt cx="1721354" cy="2467796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143FAA6E-FC30-37C1-0FCA-EC9E42298851}"/>
                </a:ext>
              </a:extLst>
            </p:cNvPr>
            <p:cNvGrpSpPr/>
            <p:nvPr userDrawn="1"/>
          </p:nvGrpSpPr>
          <p:grpSpPr>
            <a:xfrm>
              <a:off x="-1838312" y="-9527"/>
              <a:ext cx="1721353" cy="2467796"/>
              <a:chOff x="-1838312" y="-9527"/>
              <a:chExt cx="1721353" cy="2467796"/>
            </a:xfrm>
          </p:grpSpPr>
          <p:grpSp>
            <p:nvGrpSpPr>
              <p:cNvPr id="4" name="Gruppe 3">
                <a:extLst>
                  <a:ext uri="{FF2B5EF4-FFF2-40B4-BE49-F238E27FC236}">
                    <a16:creationId xmlns:a16="http://schemas.microsoft.com/office/drawing/2014/main" id="{3F8A4EA2-4394-40A4-197E-B8453E465F4F}"/>
                  </a:ext>
                </a:extLst>
              </p:cNvPr>
              <p:cNvGrpSpPr/>
              <p:nvPr userDrawn="1"/>
            </p:nvGrpSpPr>
            <p:grpSpPr>
              <a:xfrm>
                <a:off x="-1838312" y="566838"/>
                <a:ext cx="1686995" cy="1891431"/>
                <a:chOff x="-2407803" y="1483724"/>
                <a:chExt cx="1686995" cy="1891431"/>
              </a:xfrm>
            </p:grpSpPr>
            <p:sp>
              <p:nvSpPr>
                <p:cNvPr id="8" name="Rektangel 7">
                  <a:extLst>
                    <a:ext uri="{FF2B5EF4-FFF2-40B4-BE49-F238E27FC236}">
                      <a16:creationId xmlns:a16="http://schemas.microsoft.com/office/drawing/2014/main" id="{3C3D4C51-EFFC-AB40-CAC4-81D7D05AAA81}"/>
                    </a:ext>
                  </a:extLst>
                </p:cNvPr>
                <p:cNvSpPr/>
                <p:nvPr userDrawn="1"/>
              </p:nvSpPr>
              <p:spPr>
                <a:xfrm>
                  <a:off x="-2407803" y="1483724"/>
                  <a:ext cx="1686995" cy="18914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10" name="Gruppe 9">
                  <a:extLst>
                    <a:ext uri="{FF2B5EF4-FFF2-40B4-BE49-F238E27FC236}">
                      <a16:creationId xmlns:a16="http://schemas.microsoft.com/office/drawing/2014/main" id="{38B7DE10-E31E-D7F6-42D0-0A244ECB8AF0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1577145"/>
                  <a:ext cx="1531247" cy="737710"/>
                  <a:chOff x="-2855495" y="1483725"/>
                  <a:chExt cx="1531247" cy="737710"/>
                </a:xfrm>
              </p:grpSpPr>
              <p:sp>
                <p:nvSpPr>
                  <p:cNvPr id="51" name="Rektangel 50">
                    <a:extLst>
                      <a:ext uri="{FF2B5EF4-FFF2-40B4-BE49-F238E27FC236}">
                        <a16:creationId xmlns:a16="http://schemas.microsoft.com/office/drawing/2014/main" id="{87E439C3-4BE3-0156-7409-63AE1623376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55495" y="1483725"/>
                    <a:ext cx="433137" cy="73771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5" name="Rektangel 54">
                    <a:extLst>
                      <a:ext uri="{FF2B5EF4-FFF2-40B4-BE49-F238E27FC236}">
                        <a16:creationId xmlns:a16="http://schemas.microsoft.com/office/drawing/2014/main" id="{4C3EA789-0CAA-56AD-00F9-ED09E65D8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06440" y="1483725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6" name="Rektangel 55">
                    <a:extLst>
                      <a:ext uri="{FF2B5EF4-FFF2-40B4-BE49-F238E27FC236}">
                        <a16:creationId xmlns:a16="http://schemas.microsoft.com/office/drawing/2014/main" id="{106FADAD-BE7F-FA56-5246-017570198E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57385" y="1483725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11" name="Gruppe 10">
                  <a:extLst>
                    <a:ext uri="{FF2B5EF4-FFF2-40B4-BE49-F238E27FC236}">
                      <a16:creationId xmlns:a16="http://schemas.microsoft.com/office/drawing/2014/main" id="{D4D6EE05-7F43-0FDE-4FF8-05FE554B3038}"/>
                    </a:ext>
                  </a:extLst>
                </p:cNvPr>
                <p:cNvGrpSpPr/>
                <p:nvPr userDrawn="1"/>
              </p:nvGrpSpPr>
              <p:grpSpPr>
                <a:xfrm>
                  <a:off x="-2329929" y="2483522"/>
                  <a:ext cx="1531247" cy="737710"/>
                  <a:chOff x="-2879557" y="2390102"/>
                  <a:chExt cx="1531247" cy="737710"/>
                </a:xfrm>
              </p:grpSpPr>
              <p:sp>
                <p:nvSpPr>
                  <p:cNvPr id="12" name="Rektangel 11">
                    <a:extLst>
                      <a:ext uri="{FF2B5EF4-FFF2-40B4-BE49-F238E27FC236}">
                        <a16:creationId xmlns:a16="http://schemas.microsoft.com/office/drawing/2014/main" id="{CB4CA63C-6565-70E1-C3B5-37EC1E4CAD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879557" y="2390102"/>
                    <a:ext cx="433137" cy="73771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3" name="Rektangel 12">
                    <a:extLst>
                      <a:ext uri="{FF2B5EF4-FFF2-40B4-BE49-F238E27FC236}">
                        <a16:creationId xmlns:a16="http://schemas.microsoft.com/office/drawing/2014/main" id="{1D54DA99-B2E5-5AFF-D813-679B02B735A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330502" y="2390102"/>
                    <a:ext cx="433137" cy="73771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5" name="Rektangel 14">
                    <a:extLst>
                      <a:ext uri="{FF2B5EF4-FFF2-40B4-BE49-F238E27FC236}">
                        <a16:creationId xmlns:a16="http://schemas.microsoft.com/office/drawing/2014/main" id="{5AC07DD9-3E22-2CE1-D19D-D0873D5326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1781447" y="2390102"/>
                    <a:ext cx="433137" cy="73771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57" name="Tekstfelt 56">
                <a:extLst>
                  <a:ext uri="{FF2B5EF4-FFF2-40B4-BE49-F238E27FC236}">
                    <a16:creationId xmlns:a16="http://schemas.microsoft.com/office/drawing/2014/main" id="{D89599CD-03AA-D194-90D0-3D411A88222F}"/>
                  </a:ext>
                </a:extLst>
              </p:cNvPr>
              <p:cNvSpPr txBox="1"/>
              <p:nvPr userDrawn="1"/>
            </p:nvSpPr>
            <p:spPr>
              <a:xfrm>
                <a:off x="-1803954" y="-9527"/>
                <a:ext cx="168699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da-DK" sz="1200" dirty="0">
                    <a:solidFill>
                      <a:schemeClr val="tx2"/>
                    </a:solidFill>
                  </a:rPr>
                  <a:t>Farvesammensætningen du må bruge i denne skabelon</a:t>
                </a:r>
                <a:endParaRPr lang="es-ES" sz="1200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84B8BDD6-8DDB-9F12-2479-6FED5664DF82}"/>
                </a:ext>
              </a:extLst>
            </p:cNvPr>
            <p:cNvSpPr/>
            <p:nvPr userDrawn="1"/>
          </p:nvSpPr>
          <p:spPr>
            <a:xfrm>
              <a:off x="-1838312" y="557313"/>
              <a:ext cx="1686995" cy="8865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CD05EE1A-3EBF-8572-AA36-E70FFC57BE82}"/>
                </a:ext>
              </a:extLst>
            </p:cNvPr>
            <p:cNvSpPr/>
            <p:nvPr userDrawn="1"/>
          </p:nvSpPr>
          <p:spPr>
            <a:xfrm>
              <a:off x="-1838313" y="1481865"/>
              <a:ext cx="1686995" cy="9617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93284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7" r:id="rId3"/>
    <p:sldLayoutId id="2147483678" r:id="rId4"/>
    <p:sldLayoutId id="2147483649" r:id="rId5"/>
    <p:sldLayoutId id="2147483660" r:id="rId6"/>
    <p:sldLayoutId id="2147483661" r:id="rId7"/>
    <p:sldLayoutId id="2147483669" r:id="rId8"/>
    <p:sldLayoutId id="2147483657" r:id="rId9"/>
    <p:sldLayoutId id="2147483658" r:id="rId10"/>
    <p:sldLayoutId id="2147483695" r:id="rId11"/>
    <p:sldLayoutId id="2147483670" r:id="rId12"/>
    <p:sldLayoutId id="2147483673" r:id="rId13"/>
    <p:sldLayoutId id="2147483674" r:id="rId14"/>
    <p:sldLayoutId id="2147483672" r:id="rId15"/>
    <p:sldLayoutId id="2147483663" r:id="rId16"/>
    <p:sldLayoutId id="2147483666" r:id="rId17"/>
    <p:sldLayoutId id="2147483686" r:id="rId18"/>
    <p:sldLayoutId id="2147483659" r:id="rId19"/>
    <p:sldLayoutId id="2147483675" r:id="rId20"/>
    <p:sldLayoutId id="2147483701" r:id="rId21"/>
    <p:sldLayoutId id="2147483676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64" r:id="rId28"/>
    <p:sldLayoutId id="2147483679" r:id="rId29"/>
    <p:sldLayoutId id="2147483683" r:id="rId30"/>
    <p:sldLayoutId id="2147483684" r:id="rId31"/>
    <p:sldLayoutId id="2147483696" r:id="rId32"/>
    <p:sldLayoutId id="2147483706" r:id="rId33"/>
    <p:sldLayoutId id="2147483707" r:id="rId34"/>
    <p:sldLayoutId id="2147483697" r:id="rId35"/>
    <p:sldLayoutId id="2147483698" r:id="rId36"/>
    <p:sldLayoutId id="2147483699" r:id="rId37"/>
    <p:sldLayoutId id="2147483687" r:id="rId38"/>
    <p:sldLayoutId id="2147483688" r:id="rId39"/>
    <p:sldLayoutId id="2147483712" r:id="rId40"/>
    <p:sldLayoutId id="2147483710" r:id="rId41"/>
    <p:sldLayoutId id="2147483709" r:id="rId42"/>
    <p:sldLayoutId id="2147483689" r:id="rId43"/>
    <p:sldLayoutId id="2147483708" r:id="rId44"/>
    <p:sldLayoutId id="2147483711" r:id="rId45"/>
    <p:sldLayoutId id="2147483656" r:id="rId46"/>
    <p:sldLayoutId id="2147483680" r:id="rId47"/>
    <p:sldLayoutId id="2147483704" r:id="rId48"/>
    <p:sldLayoutId id="2147483705" r:id="rId49"/>
    <p:sldLayoutId id="2147483662" r:id="rId50"/>
    <p:sldLayoutId id="2147483682" r:id="rId51"/>
    <p:sldLayoutId id="2147483702" r:id="rId52"/>
    <p:sldLayoutId id="2147483703" r:id="rId53"/>
    <p:sldLayoutId id="2147483681" r:id="rId54"/>
    <p:sldLayoutId id="2147483650" r:id="rId55"/>
    <p:sldLayoutId id="2147483651" r:id="rId56"/>
    <p:sldLayoutId id="2147483652" r:id="rId57"/>
    <p:sldLayoutId id="2147483653" r:id="rId58"/>
    <p:sldLayoutId id="2147483654" r:id="rId59"/>
    <p:sldLayoutId id="2147483671" r:id="rId60"/>
    <p:sldLayoutId id="2147483655" r:id="rId6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41E4D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41E4D"/>
          </a:solidFill>
          <a:latin typeface="+mn-lt"/>
          <a:ea typeface="+mn-ea"/>
          <a:cs typeface="+mn-cs"/>
        </a:defRPr>
      </a:lvl1pPr>
      <a:lvl2pPr marL="612000" indent="-144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rgbClr val="141E4D"/>
          </a:solidFill>
          <a:latin typeface="+mn-lt"/>
          <a:ea typeface="+mn-ea"/>
          <a:cs typeface="+mn-cs"/>
        </a:defRPr>
      </a:lvl2pPr>
      <a:lvl3pPr marL="1044000" indent="-144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rgbClr val="141E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238" userDrawn="1">
          <p15:clr>
            <a:srgbClr val="F26B43"/>
          </p15:clr>
        </p15:guide>
        <p15:guide id="4" orient="horz" pos="346" userDrawn="1">
          <p15:clr>
            <a:srgbClr val="F26B43"/>
          </p15:clr>
        </p15:guide>
        <p15:guide id="5" orient="horz" pos="3838" userDrawn="1">
          <p15:clr>
            <a:srgbClr val="F26B43"/>
          </p15:clr>
        </p15:guide>
        <p15:guide id="6" pos="438" userDrawn="1">
          <p15:clr>
            <a:srgbClr val="F26B43"/>
          </p15:clr>
        </p15:guide>
        <p15:guide id="7" orient="horz" pos="570" userDrawn="1">
          <p15:clr>
            <a:srgbClr val="F26B43"/>
          </p15:clr>
        </p15:guide>
        <p15:guide id="8" pos="3690" userDrawn="1">
          <p15:clr>
            <a:srgbClr val="F26B43"/>
          </p15:clr>
        </p15:guide>
        <p15:guide id="9" pos="3985" userDrawn="1">
          <p15:clr>
            <a:srgbClr val="F26B43"/>
          </p15:clr>
        </p15:guide>
        <p15:guide id="11" pos="3393" userDrawn="1">
          <p15:clr>
            <a:srgbClr val="F26B43"/>
          </p15:clr>
        </p15:guide>
        <p15:guide id="12" pos="1184" userDrawn="1">
          <p15:clr>
            <a:srgbClr val="F26B43"/>
          </p15:clr>
        </p15:guide>
        <p15:guide id="13" pos="42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4DF2C7A-9DFD-8D9E-F882-2A077F7D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85" y="1638677"/>
            <a:ext cx="3865830" cy="1700598"/>
          </a:xfrm>
        </p:spPr>
        <p:txBody>
          <a:bodyPr/>
          <a:lstStyle/>
          <a:p>
            <a:r>
              <a:rPr lang="da-DK" sz="3600"/>
              <a:t>Sundhedsstruktur-kommissionens afrapportering</a:t>
            </a:r>
            <a:endParaRPr lang="da-DK" sz="3600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F2889D09-315C-9E57-C866-794ADF332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639" y="1204602"/>
            <a:ext cx="5772956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A1124262-5470-F3F8-07C4-5439C26E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C11098F-98C7-2917-7F16-79706E55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10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5C543E6-6B8F-5D52-64DD-BFE277A60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83" y="966686"/>
            <a:ext cx="11199892" cy="492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C68F514-C0D3-9098-BD0A-79B522DCA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11</a:t>
            </a:fld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04AC52AE-9C25-EB25-8113-1A1A4E16B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15339" y="2540124"/>
            <a:ext cx="6376956" cy="31422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2400" b="1" dirty="0"/>
              <a:t>Det væsentligste formål med en reform er en omstilling af et samlet sundhedsvæsen.</a:t>
            </a:r>
          </a:p>
          <a:p>
            <a:pPr>
              <a:lnSpc>
                <a:spcPct val="150000"/>
              </a:lnSpc>
            </a:pPr>
            <a:r>
              <a:rPr lang="da-DK" sz="2400" b="1" dirty="0"/>
              <a:t>Det kræver at vi bygger et nært sundhedsvæsen, hvor almene sundhedstilbud til de mange udbygges</a:t>
            </a:r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C765B66-9898-7C79-C953-DAF90726A7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/>
              <a:t>Skriv hvad præsentationen handler om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FE13991D-2017-EF47-2886-E5A77A6FDCFF}"/>
              </a:ext>
            </a:extLst>
          </p:cNvPr>
          <p:cNvSpPr txBox="1"/>
          <p:nvPr/>
        </p:nvSpPr>
        <p:spPr>
          <a:xfrm>
            <a:off x="1864908" y="2748743"/>
            <a:ext cx="2945218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a-DK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/>
            <a:endParaRPr lang="da-DK" sz="1600" dirty="0">
              <a:solidFill>
                <a:schemeClr val="tx2"/>
              </a:solidFill>
            </a:endParaRPr>
          </a:p>
          <a:p>
            <a:pPr algn="l"/>
            <a:endParaRPr lang="da-DK" sz="1600" dirty="0">
              <a:solidFill>
                <a:schemeClr val="tx2"/>
              </a:solidFill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9FF4474-4763-2EDA-AA3E-3C325F1F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6" y="371081"/>
            <a:ext cx="5907493" cy="2169043"/>
          </a:xfrm>
        </p:spPr>
        <p:txBody>
          <a:bodyPr/>
          <a:lstStyle/>
          <a:p>
            <a:pPr algn="ctr"/>
            <a:r>
              <a:rPr lang="da-DK" sz="4200" dirty="0">
                <a:solidFill>
                  <a:schemeClr val="accent4"/>
                </a:solidFill>
              </a:rPr>
              <a:t>KL’s politiske høringssvar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C82FD334-DE15-0404-5E03-1279F5B05D35}"/>
              </a:ext>
            </a:extLst>
          </p:cNvPr>
          <p:cNvSpPr txBox="1"/>
          <p:nvPr/>
        </p:nvSpPr>
        <p:spPr>
          <a:xfrm>
            <a:off x="609640" y="2013735"/>
            <a:ext cx="294521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600" b="1" dirty="0">
                <a:solidFill>
                  <a:schemeClr val="bg1"/>
                </a:solidFill>
              </a:rPr>
              <a:t>Målet med en sundheds-reform</a:t>
            </a:r>
          </a:p>
        </p:txBody>
      </p:sp>
    </p:spTree>
    <p:extLst>
      <p:ext uri="{BB962C8B-B14F-4D97-AF65-F5344CB8AC3E}">
        <p14:creationId xmlns:p14="http://schemas.microsoft.com/office/powerpoint/2010/main" val="6160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C68F514-C0D3-9098-BD0A-79B522DCA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12</a:t>
            </a:fld>
            <a:endParaRPr lang="da-DK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9FF4474-4763-2EDA-AA3E-3C325F1F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1123767"/>
            <a:ext cx="3957637" cy="40625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3600" b="1" dirty="0">
                <a:solidFill>
                  <a:schemeClr val="bg1"/>
                </a:solidFill>
              </a:rPr>
              <a:t>KL’s forslag til en fremtidig sundheds-struktur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04AC52AE-9C25-EB25-8113-1A1A4E16B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7909" y="614363"/>
            <a:ext cx="6376956" cy="5684820"/>
          </a:xfrm>
        </p:spPr>
        <p:txBody>
          <a:bodyPr/>
          <a:lstStyle/>
          <a:p>
            <a:r>
              <a:rPr lang="da-DK" sz="2800" dirty="0"/>
              <a:t>Tydelig demokratisk legitimitet</a:t>
            </a:r>
          </a:p>
          <a:p>
            <a:r>
              <a:rPr lang="da-DK" sz="2800" dirty="0"/>
              <a:t>Den nationale planlægning skal udbygges</a:t>
            </a:r>
          </a:p>
          <a:p>
            <a:r>
              <a:rPr lang="da-DK" sz="2800" dirty="0"/>
              <a:t>Ikke </a:t>
            </a:r>
            <a:r>
              <a:rPr lang="da-DK" sz="2800"/>
              <a:t>flere regioner</a:t>
            </a:r>
          </a:p>
          <a:p>
            <a:r>
              <a:rPr lang="da-DK" sz="2800"/>
              <a:t>Sundhedsklyngerne </a:t>
            </a:r>
            <a:r>
              <a:rPr lang="da-DK" sz="2800" dirty="0"/>
              <a:t>skal være en drivende kraft i sikringen af sammenhæng og nødvendig omstilling</a:t>
            </a:r>
          </a:p>
          <a:p>
            <a:r>
              <a:rPr lang="da-DK" sz="2800" dirty="0"/>
              <a:t>Kommunerne skal sikre nære sundhedstilbud af høj, ensartet kvalitet med afsæt i kvalitetsstandarder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C765B66-9898-7C79-C953-DAF90726A7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1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C68F514-C0D3-9098-BD0A-79B522DCA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13</a:t>
            </a:fld>
            <a:endParaRPr lang="da-DK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9FF4474-4763-2EDA-AA3E-3C325F1F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47" y="1276539"/>
            <a:ext cx="3840353" cy="35615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3600" b="1" dirty="0">
                <a:solidFill>
                  <a:schemeClr val="bg1"/>
                </a:solidFill>
              </a:rPr>
              <a:t>Ryk sundhed helt ind i borgerens hverdag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04AC52AE-9C25-EB25-8113-1A1A4E16B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7909" y="1085850"/>
            <a:ext cx="6376956" cy="37522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2800" dirty="0"/>
              <a:t>Styrk kapaciteten i det nære sundhedsvæsen</a:t>
            </a:r>
          </a:p>
          <a:p>
            <a:pPr>
              <a:lnSpc>
                <a:spcPct val="150000"/>
              </a:lnSpc>
            </a:pPr>
            <a:r>
              <a:rPr lang="da-DK" sz="2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Styrket fokus på den patientrettede forebyggelse</a:t>
            </a:r>
          </a:p>
          <a:p>
            <a:pPr>
              <a:lnSpc>
                <a:spcPct val="150000"/>
              </a:lnSpc>
            </a:pPr>
            <a:r>
              <a:rPr lang="da-DK" sz="2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Differentiér indsatser og brug teknologi </a:t>
            </a:r>
          </a:p>
          <a:p>
            <a:pPr>
              <a:lnSpc>
                <a:spcPct val="150000"/>
              </a:lnSpc>
            </a:pPr>
            <a:r>
              <a:rPr lang="da-DK" sz="2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Inddrag civilsamfundet</a:t>
            </a:r>
            <a:endParaRPr lang="da-DK" sz="2800" dirty="0"/>
          </a:p>
          <a:p>
            <a:pPr>
              <a:lnSpc>
                <a:spcPct val="150000"/>
              </a:lnSpc>
            </a:pPr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C765B66-9898-7C79-C953-DAF90726A7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36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C68F514-C0D3-9098-BD0A-79B522DCA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14</a:t>
            </a:fld>
            <a:endParaRPr lang="da-DK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9FF4474-4763-2EDA-AA3E-3C325F1F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09" y="2044801"/>
            <a:ext cx="3697479" cy="278437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b="1" dirty="0">
                <a:solidFill>
                  <a:schemeClr val="bg1"/>
                </a:solidFill>
              </a:rPr>
              <a:t>Sygepleje kan ikke adskilles fra ældrepleje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04AC52AE-9C25-EB25-8113-1A1A4E16B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7909" y="1171575"/>
            <a:ext cx="6376956" cy="32834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32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Sygeplejen fortsat være kommunalt forankret, så den kan integreres i helhedsplejen på ældreområdet</a:t>
            </a:r>
          </a:p>
          <a:p>
            <a:pPr>
              <a:lnSpc>
                <a:spcPct val="150000"/>
              </a:lnSpc>
            </a:pPr>
            <a:r>
              <a:rPr lang="da-DK" sz="32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Skab et fælles ansvar for de midlertidige pladser</a:t>
            </a:r>
            <a:endParaRPr lang="da-DK" sz="32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C765B66-9898-7C79-C953-DAF90726A7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51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C68F514-C0D3-9098-BD0A-79B522DCA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15</a:t>
            </a:fld>
            <a:endParaRPr lang="da-DK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9FF4474-4763-2EDA-AA3E-3C325F1F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908049"/>
            <a:ext cx="3629025" cy="392112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b="1" dirty="0">
                <a:solidFill>
                  <a:schemeClr val="bg1"/>
                </a:solidFill>
              </a:rPr>
              <a:t>Lægerne skal ud i det nære sundhedsvæsen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04AC52AE-9C25-EB25-8113-1A1A4E16B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7909" y="1471614"/>
            <a:ext cx="6376956" cy="409581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26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Læger på alle plejehjem og de midlertidige pladser</a:t>
            </a:r>
          </a:p>
          <a:p>
            <a:pPr>
              <a:lnSpc>
                <a:spcPct val="150000"/>
              </a:lnSpc>
            </a:pPr>
            <a:r>
              <a:rPr lang="da-DK" sz="26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Speciallæger skal være til rådighed for kommunerne og almen praksis</a:t>
            </a:r>
          </a:p>
          <a:p>
            <a:pPr>
              <a:lnSpc>
                <a:spcPct val="150000"/>
              </a:lnSpc>
            </a:pPr>
            <a:r>
              <a:rPr lang="da-DK" sz="26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Udvid 72 timers behandlingsansvar</a:t>
            </a:r>
          </a:p>
          <a:p>
            <a:pPr>
              <a:lnSpc>
                <a:spcPct val="150000"/>
              </a:lnSpc>
            </a:pPr>
            <a:r>
              <a:rPr lang="da-DK" sz="26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En national ramme for behandlingen af skrøbelige ældre patienter i eget hjem</a:t>
            </a:r>
            <a:endParaRPr lang="da-DK" sz="26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C765B66-9898-7C79-C953-DAF90726A7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05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C68F514-C0D3-9098-BD0A-79B522DCA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16</a:t>
            </a:fld>
            <a:endParaRPr lang="da-DK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9FF4474-4763-2EDA-AA3E-3C325F1F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908048"/>
            <a:ext cx="3400424" cy="419258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3600" b="1" dirty="0">
                <a:solidFill>
                  <a:schemeClr val="bg1"/>
                </a:solidFill>
              </a:rPr>
              <a:t>Der skal være lige adgang til sundheds-tilbud i hele landet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04AC52AE-9C25-EB25-8113-1A1A4E16B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7909" y="1528763"/>
            <a:ext cx="6376956" cy="29262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2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Læger skal være dér, hvor behovet er størst</a:t>
            </a:r>
          </a:p>
          <a:p>
            <a:pPr>
              <a:lnSpc>
                <a:spcPct val="150000"/>
              </a:lnSpc>
            </a:pPr>
            <a:r>
              <a:rPr lang="da-DK" sz="2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Lægen skal have tid til de mest trængende</a:t>
            </a:r>
            <a:endParaRPr lang="da-DK" sz="28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a-DK" sz="2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Tænk boligpolitik og sundhedspolitik sammen</a:t>
            </a:r>
            <a:endParaRPr lang="da-DK" sz="28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C765B66-9898-7C79-C953-DAF90726A7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148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C68F514-C0D3-9098-BD0A-79B522DCA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17</a:t>
            </a:fld>
            <a:endParaRPr lang="da-DK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9FF4474-4763-2EDA-AA3E-3C325F1F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908049"/>
            <a:ext cx="3986213" cy="42783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3400" b="1" dirty="0">
                <a:solidFill>
                  <a:schemeClr val="bg1"/>
                </a:solidFill>
              </a:rPr>
              <a:t>Socialpsykiatrien er en central del af det nære sundhedsvæsen 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04AC52AE-9C25-EB25-8113-1A1A4E16BE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7909" y="1314450"/>
            <a:ext cx="6376956" cy="47783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sz="2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72 timers udvidet behandlingsansvar fra psykiatrien</a:t>
            </a:r>
            <a:endParaRPr lang="da-DK" sz="28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a-DK" sz="2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Faste botilbudslæger på alle botilbud, </a:t>
            </a:r>
          </a:p>
          <a:p>
            <a:pPr>
              <a:lnSpc>
                <a:spcPct val="150000"/>
              </a:lnSpc>
            </a:pPr>
            <a:r>
              <a:rPr lang="da-DK" sz="2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Regionale botilbudsteams skal tilknyttes alle botilbud</a:t>
            </a:r>
            <a:endParaRPr lang="da-DK" sz="2800" dirty="0"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a-DK" sz="2800" dirty="0">
                <a:effectLst/>
                <a:ea typeface="Arial" panose="020B0604020202020204" pitchFamily="34" charset="0"/>
                <a:cs typeface="Times New Roman" panose="02020603050405020304" pitchFamily="18" charset="0"/>
              </a:rPr>
              <a:t>Fleksible, midlertidige afklaringspladser </a:t>
            </a:r>
            <a:endParaRPr lang="da-DK" sz="28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C765B66-9898-7C79-C953-DAF90726A7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166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56FDCDEF-DAC9-F4B1-9720-31E37FB3A3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531914-1FE1-0910-8977-35AF7020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Tak for ordet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B3E2B3B-8E4B-FD39-D397-ECDAE20645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733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A1206244-E2A4-D823-5DD8-957E9FC0150C}"/>
              </a:ext>
            </a:extLst>
          </p:cNvPr>
          <p:cNvSpPr/>
          <p:nvPr/>
        </p:nvSpPr>
        <p:spPr>
          <a:xfrm>
            <a:off x="7387120" y="5489574"/>
            <a:ext cx="3315603" cy="795361"/>
          </a:xfrm>
          <a:prstGeom prst="ellipse">
            <a:avLst/>
          </a:prstGeom>
          <a:solidFill>
            <a:srgbClr val="E843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F119C82-A991-709C-3565-F6F3A966DA42}"/>
              </a:ext>
            </a:extLst>
          </p:cNvPr>
          <p:cNvSpPr/>
          <p:nvPr/>
        </p:nvSpPr>
        <p:spPr>
          <a:xfrm>
            <a:off x="7713153" y="4237441"/>
            <a:ext cx="2643982" cy="795361"/>
          </a:xfrm>
          <a:prstGeom prst="ellipse">
            <a:avLst/>
          </a:prstGeom>
          <a:solidFill>
            <a:srgbClr val="E843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5291DC6-2AD6-B220-AC05-F241184C2710}"/>
              </a:ext>
            </a:extLst>
          </p:cNvPr>
          <p:cNvSpPr/>
          <p:nvPr/>
        </p:nvSpPr>
        <p:spPr>
          <a:xfrm>
            <a:off x="6343534" y="3146403"/>
            <a:ext cx="2761275" cy="795361"/>
          </a:xfrm>
          <a:prstGeom prst="ellipse">
            <a:avLst/>
          </a:prstGeom>
          <a:solidFill>
            <a:srgbClr val="E843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DC97399-8DDD-158C-4166-352B3EA519A5}"/>
              </a:ext>
            </a:extLst>
          </p:cNvPr>
          <p:cNvSpPr/>
          <p:nvPr/>
        </p:nvSpPr>
        <p:spPr>
          <a:xfrm>
            <a:off x="9213447" y="2166562"/>
            <a:ext cx="2486346" cy="795361"/>
          </a:xfrm>
          <a:prstGeom prst="ellipse">
            <a:avLst/>
          </a:prstGeom>
          <a:solidFill>
            <a:srgbClr val="E843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1E26566-356C-4394-5CD8-4D9587D9FACF}"/>
              </a:ext>
            </a:extLst>
          </p:cNvPr>
          <p:cNvSpPr/>
          <p:nvPr/>
        </p:nvSpPr>
        <p:spPr>
          <a:xfrm>
            <a:off x="7220128" y="1179371"/>
            <a:ext cx="2486346" cy="795361"/>
          </a:xfrm>
          <a:prstGeom prst="ellipse">
            <a:avLst/>
          </a:prstGeom>
          <a:solidFill>
            <a:srgbClr val="E843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8DBF3E-0751-2362-D5F5-02FD552A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17" y="903289"/>
            <a:ext cx="4938837" cy="1002638"/>
          </a:xfrm>
        </p:spPr>
        <p:txBody>
          <a:bodyPr/>
          <a:lstStyle/>
          <a:p>
            <a:r>
              <a:rPr lang="da-DK" sz="3600" dirty="0"/>
              <a:t>Tværgående modeluafhængige</a:t>
            </a:r>
            <a:br>
              <a:rPr lang="da-DK" sz="3600" dirty="0"/>
            </a:br>
            <a:r>
              <a:rPr lang="da-DK" sz="3600" dirty="0"/>
              <a:t>anbefalinger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32AE9C2-0E47-24FC-A9CB-EF8F17003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18AE285A-B43C-1635-A735-11F5C2A69A58}"/>
              </a:ext>
            </a:extLst>
          </p:cNvPr>
          <p:cNvSpPr txBox="1">
            <a:spLocks/>
          </p:cNvSpPr>
          <p:nvPr/>
        </p:nvSpPr>
        <p:spPr>
          <a:xfrm>
            <a:off x="8580774" y="4518119"/>
            <a:ext cx="1265348" cy="6757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41E4D"/>
                </a:solidFill>
                <a:latin typeface="+mn-lt"/>
                <a:ea typeface="+mn-ea"/>
                <a:cs typeface="+mn-cs"/>
              </a:defRPr>
            </a:lvl1pPr>
            <a:lvl2pPr marL="612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41E4D"/>
                </a:solidFill>
                <a:latin typeface="+mn-lt"/>
                <a:ea typeface="+mn-ea"/>
                <a:cs typeface="+mn-cs"/>
              </a:defRPr>
            </a:lvl2pPr>
            <a:lvl3pPr marL="10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41E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Psykiatri</a:t>
            </a:r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4858B010-29AE-84DE-C68A-B9250053F48D}"/>
              </a:ext>
            </a:extLst>
          </p:cNvPr>
          <p:cNvSpPr txBox="1">
            <a:spLocks/>
          </p:cNvSpPr>
          <p:nvPr/>
        </p:nvSpPr>
        <p:spPr>
          <a:xfrm>
            <a:off x="7713153" y="1393579"/>
            <a:ext cx="1500296" cy="6757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41E4D"/>
                </a:solidFill>
                <a:latin typeface="+mn-lt"/>
                <a:ea typeface="+mn-ea"/>
                <a:cs typeface="+mn-cs"/>
              </a:defRPr>
            </a:lvl1pPr>
            <a:lvl2pPr marL="612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41E4D"/>
                </a:solidFill>
                <a:latin typeface="+mn-lt"/>
                <a:ea typeface="+mn-ea"/>
                <a:cs typeface="+mn-cs"/>
              </a:defRPr>
            </a:lvl2pPr>
            <a:lvl3pPr marL="10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41E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Almen praksis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3B7B1BD2-EE33-84A9-AFE7-B6CA2EB39AF9}"/>
              </a:ext>
            </a:extLst>
          </p:cNvPr>
          <p:cNvSpPr txBox="1">
            <a:spLocks/>
          </p:cNvSpPr>
          <p:nvPr/>
        </p:nvSpPr>
        <p:spPr>
          <a:xfrm>
            <a:off x="9954227" y="2427382"/>
            <a:ext cx="1265348" cy="6757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41E4D"/>
                </a:solidFill>
                <a:latin typeface="+mn-lt"/>
                <a:ea typeface="+mn-ea"/>
                <a:cs typeface="+mn-cs"/>
              </a:defRPr>
            </a:lvl1pPr>
            <a:lvl2pPr marL="612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41E4D"/>
                </a:solidFill>
                <a:latin typeface="+mn-lt"/>
                <a:ea typeface="+mn-ea"/>
                <a:cs typeface="+mn-cs"/>
              </a:defRPr>
            </a:lvl2pPr>
            <a:lvl3pPr marL="10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41E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IT/data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00F5DC71-F7DF-462C-A1F9-6D6A2940D224}"/>
              </a:ext>
            </a:extLst>
          </p:cNvPr>
          <p:cNvSpPr txBox="1">
            <a:spLocks/>
          </p:cNvSpPr>
          <p:nvPr/>
        </p:nvSpPr>
        <p:spPr>
          <a:xfrm>
            <a:off x="6569466" y="3347455"/>
            <a:ext cx="2643982" cy="6757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41E4D"/>
                </a:solidFill>
                <a:latin typeface="+mn-lt"/>
                <a:ea typeface="+mn-ea"/>
                <a:cs typeface="+mn-cs"/>
              </a:defRPr>
            </a:lvl1pPr>
            <a:lvl2pPr marL="612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41E4D"/>
                </a:solidFill>
                <a:latin typeface="+mn-lt"/>
                <a:ea typeface="+mn-ea"/>
                <a:cs typeface="+mn-cs"/>
              </a:defRPr>
            </a:lvl2pPr>
            <a:lvl3pPr marL="10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41E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National sundhedsplan</a:t>
            </a:r>
          </a:p>
        </p:txBody>
      </p:sp>
      <p:sp>
        <p:nvSpPr>
          <p:cNvPr id="26" name="Pladsholder til tekst 3">
            <a:extLst>
              <a:ext uri="{FF2B5EF4-FFF2-40B4-BE49-F238E27FC236}">
                <a16:creationId xmlns:a16="http://schemas.microsoft.com/office/drawing/2014/main" id="{295FF50B-2A2C-961D-2474-DF9BC8559AF3}"/>
              </a:ext>
            </a:extLst>
          </p:cNvPr>
          <p:cNvSpPr txBox="1">
            <a:spLocks/>
          </p:cNvSpPr>
          <p:nvPr/>
        </p:nvSpPr>
        <p:spPr>
          <a:xfrm>
            <a:off x="7724172" y="5696432"/>
            <a:ext cx="2978551" cy="6757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41E4D"/>
                </a:solidFill>
                <a:latin typeface="+mn-lt"/>
                <a:ea typeface="+mn-ea"/>
                <a:cs typeface="+mn-cs"/>
              </a:defRPr>
            </a:lvl1pPr>
            <a:lvl2pPr marL="612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41E4D"/>
                </a:solidFill>
                <a:latin typeface="+mn-lt"/>
                <a:ea typeface="+mn-ea"/>
                <a:cs typeface="+mn-cs"/>
              </a:defRPr>
            </a:lvl2pPr>
            <a:lvl3pPr marL="1044000" indent="-144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41E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/>
              <a:t>Praktiserende speciallæger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CEF752C-DBE4-9EFB-E752-87EF0B621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295" y="3309281"/>
            <a:ext cx="6201296" cy="357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8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C0A8F-DC48-CFD6-15C4-9EC13CF1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908050"/>
            <a:ext cx="4684713" cy="1002638"/>
          </a:xfrm>
        </p:spPr>
        <p:txBody>
          <a:bodyPr/>
          <a:lstStyle/>
          <a:p>
            <a:r>
              <a:rPr lang="da-DK" b="1" dirty="0"/>
              <a:t>Tema 1: almen praksis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2812528-96CD-DB28-FF1E-87686D3E7A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7422" y="1874231"/>
            <a:ext cx="4684713" cy="3626511"/>
          </a:xfrm>
        </p:spPr>
        <p:txBody>
          <a:bodyPr/>
          <a:lstStyle/>
          <a:p>
            <a:r>
              <a:rPr lang="da-DK" sz="2400" dirty="0"/>
              <a:t>Udbyg kapacitet og kompetencer i almen praksis</a:t>
            </a:r>
          </a:p>
          <a:p>
            <a:r>
              <a:rPr lang="da-DK" sz="2400" dirty="0"/>
              <a:t>Øget finansiering </a:t>
            </a:r>
          </a:p>
          <a:p>
            <a:r>
              <a:rPr lang="da-DK" sz="2400" dirty="0"/>
              <a:t>Økonomien fastsættes i en central rammeaftale</a:t>
            </a:r>
          </a:p>
          <a:p>
            <a:r>
              <a:rPr lang="da-DK" sz="2400" dirty="0"/>
              <a:t>Nye organisationsformer</a:t>
            </a:r>
          </a:p>
          <a:p>
            <a:r>
              <a:rPr lang="da-DK" sz="2400" dirty="0"/>
              <a:t>Almen praksis forankres hos sygehusejerne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2819436-D2F6-9E26-5B34-23CD178252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2A72FF9-E2A2-5B09-D504-60A9AE830B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9738" y="2013127"/>
            <a:ext cx="4706937" cy="3729689"/>
          </a:xfrm>
        </p:spPr>
        <p:txBody>
          <a:bodyPr/>
          <a:lstStyle/>
          <a:p>
            <a:r>
              <a:rPr lang="da-DK" sz="2400" dirty="0"/>
              <a:t>Fokus på den nødvendige digitale transformation af sundhedsvæsenet</a:t>
            </a:r>
          </a:p>
          <a:p>
            <a:r>
              <a:rPr lang="da-DK" sz="2400" dirty="0"/>
              <a:t>Styrket national beslutnings- og eksekveringskraft</a:t>
            </a:r>
          </a:p>
          <a:p>
            <a:r>
              <a:rPr lang="da-DK" sz="2400" dirty="0"/>
              <a:t>En ny organisering skal sikre fælles prioritering og retning 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9544BC8-8EBE-E22C-77FD-2C61AC76B8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5AFDABE-F203-4B43-D117-895924412DA6}"/>
              </a:ext>
            </a:extLst>
          </p:cNvPr>
          <p:cNvSpPr txBox="1">
            <a:spLocks/>
          </p:cNvSpPr>
          <p:nvPr/>
        </p:nvSpPr>
        <p:spPr>
          <a:xfrm>
            <a:off x="6628151" y="871593"/>
            <a:ext cx="4684713" cy="10026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>
                <a:solidFill>
                  <a:schemeClr val="tx1"/>
                </a:solidFill>
              </a:rPr>
              <a:t>Tema 2: IT/Data</a:t>
            </a:r>
          </a:p>
        </p:txBody>
      </p:sp>
    </p:spTree>
    <p:extLst>
      <p:ext uri="{BB962C8B-B14F-4D97-AF65-F5344CB8AC3E}">
        <p14:creationId xmlns:p14="http://schemas.microsoft.com/office/powerpoint/2010/main" val="297466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C0A8F-DC48-CFD6-15C4-9EC13CF1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75" y="2285999"/>
            <a:ext cx="4827588" cy="2371725"/>
          </a:xfrm>
        </p:spPr>
        <p:txBody>
          <a:bodyPr/>
          <a:lstStyle/>
          <a:p>
            <a:r>
              <a:rPr lang="da-DK" b="1" dirty="0"/>
              <a:t>Tema 3: </a:t>
            </a:r>
            <a:br>
              <a:rPr lang="da-DK" b="1" dirty="0"/>
            </a:br>
            <a:r>
              <a:rPr lang="da-DK" b="1" dirty="0"/>
              <a:t>National sundhedsplan – Ressourcefordeling</a:t>
            </a:r>
            <a:br>
              <a:rPr lang="da-DK" b="1" dirty="0"/>
            </a:br>
            <a:endParaRPr lang="da-DK" b="1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2819436-D2F6-9E26-5B34-23CD178252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2A72FF9-E2A2-5B09-D504-60A9AE830B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83388" y="1014413"/>
            <a:ext cx="4706937" cy="4764901"/>
          </a:xfrm>
        </p:spPr>
        <p:txBody>
          <a:bodyPr/>
          <a:lstStyle/>
          <a:p>
            <a:r>
              <a:rPr lang="da-DK" sz="2800" dirty="0"/>
              <a:t>Styrke prioritering af de nære sundhedsvæsen og reducere vækst på sygehusene</a:t>
            </a:r>
          </a:p>
          <a:p>
            <a:r>
              <a:rPr lang="da-DK" sz="2800" dirty="0"/>
              <a:t>Sygehusene skal understøtte det nære sundhedsvæsen</a:t>
            </a:r>
          </a:p>
          <a:p>
            <a:r>
              <a:rPr lang="da-DK" sz="2800" dirty="0"/>
              <a:t>Ressourcefordelingen mellem der nære og det specialiserede skal implementeres gradvist</a:t>
            </a:r>
          </a:p>
          <a:p>
            <a:pPr marL="0" indent="0">
              <a:buNone/>
            </a:pP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423906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9C0A8F-DC48-CFD6-15C4-9EC13CF1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75" y="1060450"/>
            <a:ext cx="5035550" cy="1002638"/>
          </a:xfrm>
        </p:spPr>
        <p:txBody>
          <a:bodyPr/>
          <a:lstStyle/>
          <a:p>
            <a:r>
              <a:rPr lang="da-DK" b="1" dirty="0"/>
              <a:t>Tema 5: Praktiserende speciallæger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5E5F217F-7AD5-AF94-D1DE-DAC76596DF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1675" y="1874231"/>
            <a:ext cx="4684713" cy="44249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3200" dirty="0"/>
              <a:t>Psykiatrien og </a:t>
            </a:r>
            <a:r>
              <a:rPr lang="da-DK" sz="3200" dirty="0" err="1"/>
              <a:t>somatik</a:t>
            </a:r>
            <a:r>
              <a:rPr lang="da-DK" sz="3200" dirty="0"/>
              <a:t> integreres organisatorisk</a:t>
            </a:r>
          </a:p>
          <a:p>
            <a:pPr>
              <a:lnSpc>
                <a:spcPct val="100000"/>
              </a:lnSpc>
            </a:pPr>
            <a:r>
              <a:rPr lang="da-DK" sz="3200" dirty="0"/>
              <a:t>Styrket tværsektorielt samarbejde</a:t>
            </a:r>
          </a:p>
          <a:p>
            <a:pPr>
              <a:lnSpc>
                <a:spcPct val="100000"/>
              </a:lnSpc>
            </a:pPr>
            <a:r>
              <a:rPr lang="da-DK" sz="3200" dirty="0"/>
              <a:t>Styrket udbredelse af brugen af digitale løsninger i psykiatrien</a:t>
            </a:r>
          </a:p>
          <a:p>
            <a:pPr>
              <a:lnSpc>
                <a:spcPct val="100000"/>
              </a:lnSpc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2819436-D2F6-9E26-5B34-23CD178252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5C79B6E-76BF-98AB-4765-3A05874F7E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2375" y="2097445"/>
            <a:ext cx="5184775" cy="4218594"/>
          </a:xfrm>
        </p:spPr>
        <p:txBody>
          <a:bodyPr/>
          <a:lstStyle/>
          <a:p>
            <a:r>
              <a:rPr lang="da-DK" sz="2800" dirty="0"/>
              <a:t>Skal bidrage til en effektiv brug af de samlede speciallæge ressourcer </a:t>
            </a:r>
          </a:p>
          <a:p>
            <a:r>
              <a:rPr lang="da-DK" sz="2800" dirty="0"/>
              <a:t>Tilpasning af organisatoriske og styringsmæssige rammer</a:t>
            </a:r>
          </a:p>
          <a:p>
            <a:r>
              <a:rPr lang="da-DK" sz="2800" dirty="0"/>
              <a:t>Varetage og afslutte flere ambulante behandlingsforløb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9544BC8-8EBE-E22C-77FD-2C61AC76B8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2C98821-E74D-1C74-79B1-12E015C780F4}"/>
              </a:ext>
            </a:extLst>
          </p:cNvPr>
          <p:cNvSpPr txBox="1">
            <a:spLocks/>
          </p:cNvSpPr>
          <p:nvPr/>
        </p:nvSpPr>
        <p:spPr>
          <a:xfrm>
            <a:off x="854075" y="1060450"/>
            <a:ext cx="4684713" cy="10026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/>
              <a:t>Tema 4: Psykiatri</a:t>
            </a:r>
          </a:p>
        </p:txBody>
      </p:sp>
    </p:spTree>
    <p:extLst>
      <p:ext uri="{BB962C8B-B14F-4D97-AF65-F5344CB8AC3E}">
        <p14:creationId xmlns:p14="http://schemas.microsoft.com/office/powerpoint/2010/main" val="339089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C2E34294-A0B0-6F78-48CF-6CC725E6E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4200" dirty="0"/>
              <a:t>Stor, mellem eller lille opgavesamling</a:t>
            </a:r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06BC8B4-434D-F358-D537-05CF2FDBEE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16" name="Pladsholder til slidenummer 4">
            <a:extLst>
              <a:ext uri="{FF2B5EF4-FFF2-40B4-BE49-F238E27FC236}">
                <a16:creationId xmlns:a16="http://schemas.microsoft.com/office/drawing/2014/main" id="{9068B3DF-3A54-0ED4-00EF-5C1BC66475CE}"/>
              </a:ext>
            </a:extLst>
          </p:cNvPr>
          <p:cNvSpPr txBox="1">
            <a:spLocks/>
          </p:cNvSpPr>
          <p:nvPr/>
        </p:nvSpPr>
        <p:spPr>
          <a:xfrm>
            <a:off x="701675" y="6302357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1000" kern="1200">
                <a:solidFill>
                  <a:srgbClr val="141E4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1E1021-89F3-4E67-882D-FBA1129841CA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17" name="Rektangel: afrundede hjørner 16">
            <a:extLst>
              <a:ext uri="{FF2B5EF4-FFF2-40B4-BE49-F238E27FC236}">
                <a16:creationId xmlns:a16="http://schemas.microsoft.com/office/drawing/2014/main" id="{51144B5F-D1F3-BAB4-5D90-B53C200F4725}"/>
              </a:ext>
            </a:extLst>
          </p:cNvPr>
          <p:cNvSpPr/>
          <p:nvPr/>
        </p:nvSpPr>
        <p:spPr>
          <a:xfrm>
            <a:off x="8228971" y="2510765"/>
            <a:ext cx="3701340" cy="3037648"/>
          </a:xfrm>
          <a:prstGeom prst="roundRect">
            <a:avLst>
              <a:gd name="adj" fmla="val 3264"/>
            </a:avLst>
          </a:prstGeom>
          <a:solidFill>
            <a:srgbClr val="0A55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a-DK" sz="2000" b="1" dirty="0">
              <a:solidFill>
                <a:schemeClr val="bg1"/>
              </a:solidFill>
            </a:endParaRP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F037478F-F2EB-D65B-4F07-33F20BF07A9C}"/>
              </a:ext>
            </a:extLst>
          </p:cNvPr>
          <p:cNvSpPr/>
          <p:nvPr/>
        </p:nvSpPr>
        <p:spPr>
          <a:xfrm>
            <a:off x="4407376" y="2478259"/>
            <a:ext cx="3701340" cy="3037648"/>
          </a:xfrm>
          <a:prstGeom prst="roundRect">
            <a:avLst>
              <a:gd name="adj" fmla="val 58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tx2"/>
              </a:solidFill>
            </a:endParaRPr>
          </a:p>
        </p:txBody>
      </p:sp>
      <p:sp>
        <p:nvSpPr>
          <p:cNvPr id="22" name="Rektangel: afrundede hjørner 21">
            <a:extLst>
              <a:ext uri="{FF2B5EF4-FFF2-40B4-BE49-F238E27FC236}">
                <a16:creationId xmlns:a16="http://schemas.microsoft.com/office/drawing/2014/main" id="{1F67059D-D0E6-A2A3-C5B6-239C551809DE}"/>
              </a:ext>
            </a:extLst>
          </p:cNvPr>
          <p:cNvSpPr/>
          <p:nvPr/>
        </p:nvSpPr>
        <p:spPr>
          <a:xfrm>
            <a:off x="585781" y="2510765"/>
            <a:ext cx="3701340" cy="2985562"/>
          </a:xfrm>
          <a:prstGeom prst="roundRect">
            <a:avLst>
              <a:gd name="adj" fmla="val 3264"/>
            </a:avLst>
          </a:prstGeom>
          <a:solidFill>
            <a:srgbClr val="0A55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da-DK" sz="2000" b="1" dirty="0">
              <a:solidFill>
                <a:schemeClr val="bg1"/>
              </a:solidFill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81FFE5A2-F47B-284E-5251-09768F088D0D}"/>
              </a:ext>
            </a:extLst>
          </p:cNvPr>
          <p:cNvSpPr txBox="1"/>
          <p:nvPr/>
        </p:nvSpPr>
        <p:spPr>
          <a:xfrm>
            <a:off x="8469481" y="2964797"/>
            <a:ext cx="3047329" cy="1817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b="1" dirty="0">
                <a:solidFill>
                  <a:schemeClr val="bg1"/>
                </a:solidFill>
              </a:rPr>
              <a:t>Lille opgavesamling</a:t>
            </a:r>
          </a:p>
          <a:p>
            <a:pPr algn="l"/>
            <a:endParaRPr lang="da-DK" sz="1400" b="1" dirty="0">
              <a:solidFill>
                <a:schemeClr val="bg1"/>
              </a:solidFill>
            </a:endParaRPr>
          </a:p>
          <a:p>
            <a:pPr algn="l"/>
            <a:r>
              <a:rPr lang="da-DK" sz="1400" dirty="0">
                <a:solidFill>
                  <a:schemeClr val="bg1"/>
                </a:solidFill>
              </a:rPr>
              <a:t>Dele af den kommunale sygepleje, patientrettet forebyggelse, dele af genoptræningsindsatsen, </a:t>
            </a:r>
          </a:p>
          <a:p>
            <a:pPr algn="l"/>
            <a:endParaRPr lang="da-DK" sz="1400" b="1" dirty="0">
              <a:solidFill>
                <a:schemeClr val="bg1"/>
              </a:solidFill>
            </a:endParaRPr>
          </a:p>
          <a:p>
            <a:pPr algn="l"/>
            <a:r>
              <a:rPr lang="da-DK" sz="1400" dirty="0">
                <a:solidFill>
                  <a:schemeClr val="bg1"/>
                </a:solidFill>
              </a:rPr>
              <a:t>&lt;10. mia. kr.</a:t>
            </a:r>
          </a:p>
          <a:p>
            <a:pPr algn="l"/>
            <a:endParaRPr lang="da-DK" sz="1400" dirty="0">
              <a:solidFill>
                <a:schemeClr val="bg1"/>
              </a:solidFill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44757967-0FA9-3C47-7E9E-03C96BA606DA}"/>
              </a:ext>
            </a:extLst>
          </p:cNvPr>
          <p:cNvSpPr txBox="1"/>
          <p:nvPr/>
        </p:nvSpPr>
        <p:spPr>
          <a:xfrm>
            <a:off x="4712826" y="3016389"/>
            <a:ext cx="3090440" cy="1961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endParaRPr lang="da-DK" sz="1600" dirty="0">
              <a:solidFill>
                <a:schemeClr val="tx2"/>
              </a:solidFill>
            </a:endParaRP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DCC9C9CF-40B8-FF49-A39F-3C0360F53C28}"/>
              </a:ext>
            </a:extLst>
          </p:cNvPr>
          <p:cNvSpPr txBox="1"/>
          <p:nvPr/>
        </p:nvSpPr>
        <p:spPr>
          <a:xfrm>
            <a:off x="4712826" y="2964797"/>
            <a:ext cx="3090440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b="1" dirty="0">
                <a:solidFill>
                  <a:schemeClr val="tx2"/>
                </a:solidFill>
              </a:rPr>
              <a:t>Mellem opgavesamling</a:t>
            </a:r>
          </a:p>
          <a:p>
            <a:pPr algn="l"/>
            <a:endParaRPr lang="da-DK" sz="1400" b="1" dirty="0">
              <a:solidFill>
                <a:schemeClr val="tx2"/>
              </a:solidFill>
            </a:endParaRPr>
          </a:p>
          <a:p>
            <a:pPr algn="l"/>
            <a:r>
              <a:rPr lang="da-DK" sz="1400" dirty="0">
                <a:solidFill>
                  <a:schemeClr val="tx2"/>
                </a:solidFill>
              </a:rPr>
              <a:t>Størstedelen af det kommunale ældre- og træningsområde, kommunal sygepleje, patientrettet forebyggelse. </a:t>
            </a:r>
          </a:p>
          <a:p>
            <a:pPr algn="l"/>
            <a:endParaRPr lang="da-DK" sz="1400" dirty="0">
              <a:solidFill>
                <a:schemeClr val="tx2"/>
              </a:solidFill>
            </a:endParaRPr>
          </a:p>
          <a:p>
            <a:pPr algn="l"/>
            <a:r>
              <a:rPr lang="da-DK" sz="1400" dirty="0">
                <a:solidFill>
                  <a:schemeClr val="tx2"/>
                </a:solidFill>
              </a:rPr>
              <a:t>31-38 mia. kr.</a:t>
            </a: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sz="1400" dirty="0">
              <a:solidFill>
                <a:schemeClr val="bg1"/>
              </a:solidFill>
            </a:endParaRP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9B7A36A0-08DA-244E-CB5E-FEF85FF73B83}"/>
              </a:ext>
            </a:extLst>
          </p:cNvPr>
          <p:cNvSpPr txBox="1"/>
          <p:nvPr/>
        </p:nvSpPr>
        <p:spPr>
          <a:xfrm>
            <a:off x="956170" y="2964797"/>
            <a:ext cx="3145755" cy="22775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a-DK" b="1" dirty="0">
                <a:solidFill>
                  <a:schemeClr val="bg1"/>
                </a:solidFill>
              </a:rPr>
              <a:t>Stor opgavesamling</a:t>
            </a:r>
          </a:p>
          <a:p>
            <a:pPr algn="l"/>
            <a:endParaRPr lang="da-DK" sz="1400" b="1" dirty="0">
              <a:solidFill>
                <a:schemeClr val="bg1"/>
              </a:solidFill>
            </a:endParaRPr>
          </a:p>
          <a:p>
            <a:pPr algn="l"/>
            <a:r>
              <a:rPr lang="da-DK" sz="1400" dirty="0">
                <a:solidFill>
                  <a:schemeClr val="bg1"/>
                </a:solidFill>
              </a:rPr>
              <a:t>Størstedelen af det kommunale ældre- og træningsområde, inkl. plejehjem kommunal sygepleje, patientrettet forebyggelse. </a:t>
            </a:r>
          </a:p>
          <a:p>
            <a:pPr algn="l"/>
            <a:endParaRPr lang="da-DK" sz="1400" dirty="0">
              <a:solidFill>
                <a:schemeClr val="bg1"/>
              </a:solidFill>
            </a:endParaRPr>
          </a:p>
          <a:p>
            <a:pPr algn="l"/>
            <a:r>
              <a:rPr lang="da-DK" sz="1400" dirty="0">
                <a:solidFill>
                  <a:schemeClr val="bg1"/>
                </a:solidFill>
              </a:rPr>
              <a:t>56-67 mia. kr.</a:t>
            </a:r>
          </a:p>
          <a:p>
            <a:pPr algn="l"/>
            <a:endParaRPr lang="da-DK" b="1" dirty="0">
              <a:solidFill>
                <a:schemeClr val="bg1"/>
              </a:solidFill>
            </a:endParaRPr>
          </a:p>
          <a:p>
            <a:pPr algn="l"/>
            <a:endParaRPr lang="da-DK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B846B25-A5B8-F7E0-A4BF-2D45B3362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Rapporten indeholder tre modeller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7FB0DC84-67D1-0E77-4960-366F2756E8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2263" y="4002777"/>
            <a:ext cx="2919132" cy="2160000"/>
          </a:xfrm>
        </p:spPr>
        <p:txBody>
          <a:bodyPr/>
          <a:lstStyle/>
          <a:p>
            <a:pPr marL="0" indent="0">
              <a:buNone/>
            </a:pPr>
            <a:r>
              <a:rPr lang="da-DK" sz="2200" dirty="0"/>
              <a:t>Model 1: Enhedssundhedsvæsen med sundheds- og omsorgsregioner</a:t>
            </a:r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9F808EEF-B934-0EE4-1256-52EAA7A114B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26000" y="4002777"/>
            <a:ext cx="3005888" cy="2160000"/>
          </a:xfrm>
        </p:spPr>
        <p:txBody>
          <a:bodyPr/>
          <a:lstStyle/>
          <a:p>
            <a:pPr marL="0" indent="0">
              <a:buNone/>
            </a:pPr>
            <a:r>
              <a:rPr lang="da-DK" sz="2200" dirty="0"/>
              <a:t>Model 2: Statsligt enhedssundhedsvæsen</a:t>
            </a:r>
            <a:br>
              <a:rPr lang="da-DK" sz="2200" dirty="0"/>
            </a:br>
            <a:endParaRPr lang="da-DK" sz="2200" dirty="0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A89FE3B3-A805-87B0-35AA-C0249B5045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49736" y="4002777"/>
            <a:ext cx="2763035" cy="2160000"/>
          </a:xfrm>
        </p:spPr>
        <p:txBody>
          <a:bodyPr/>
          <a:lstStyle/>
          <a:p>
            <a:pPr marL="0" indent="0">
              <a:buNone/>
            </a:pPr>
            <a:r>
              <a:rPr lang="da-DK" sz="2200" dirty="0"/>
              <a:t>Model 3: Sundhedsregioner med direkte valg</a:t>
            </a:r>
          </a:p>
        </p:txBody>
      </p:sp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347C2000-E343-C3CD-3431-5782137B8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95E0F93-1E5D-D8B8-8E07-0192335208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3" name="Picture 2" descr="Sundhedsstrukturkommissionen har tirsdag præsenteret sin rapport, som er på godt 400 sider. | Foto: Ida Marie Odgaard/Ritzau Scanpix">
            <a:extLst>
              <a:ext uri="{FF2B5EF4-FFF2-40B4-BE49-F238E27FC236}">
                <a16:creationId xmlns:a16="http://schemas.microsoft.com/office/drawing/2014/main" id="{A8DFEEFE-D4FE-1B1E-8D0D-E86AE75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89174" cy="34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9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CB9A306A-B139-C088-2087-C32681B7A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C718B73-2AC3-250B-00C6-BF525615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8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B8C187D-7426-4F1F-08CE-4E3A4A8B9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22" y="928688"/>
            <a:ext cx="1180583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6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9899B18D-ECDC-E98E-9526-5B1B91225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859172A-3DEC-95E3-E1A6-166D12BC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E1021-89F3-4E67-882D-FBA1129841CA}" type="slidenum">
              <a:rPr lang="da-DK" smtClean="0"/>
              <a:t>9</a:t>
            </a:fld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B42969F-EB53-CF54-256B-7AA8103C2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1" y="871539"/>
            <a:ext cx="11540724" cy="48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KL 1 Okkergul">
      <a:dk1>
        <a:sysClr val="windowText" lastClr="000000"/>
      </a:dk1>
      <a:lt1>
        <a:sysClr val="window" lastClr="FFFFFF"/>
      </a:lt1>
      <a:dk2>
        <a:srgbClr val="141E4D"/>
      </a:dk2>
      <a:lt2>
        <a:srgbClr val="E1E6E6"/>
      </a:lt2>
      <a:accent1>
        <a:srgbClr val="83763E"/>
      </a:accent1>
      <a:accent2>
        <a:srgbClr val="EDE798"/>
      </a:accent2>
      <a:accent3>
        <a:srgbClr val="5E7A8E"/>
      </a:accent3>
      <a:accent4>
        <a:srgbClr val="141E4D"/>
      </a:accent4>
      <a:accent5>
        <a:srgbClr val="E1E6E6"/>
      </a:accent5>
      <a:accent6>
        <a:srgbClr val="3F3F3F"/>
      </a:accent6>
      <a:hlink>
        <a:srgbClr val="788EA1"/>
      </a:hlink>
      <a:folHlink>
        <a:srgbClr val="788EA1"/>
      </a:folHlink>
    </a:clrScheme>
    <a:fontScheme name="KL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81848851FA11024C8643594C16F49939" ma:contentTypeVersion="0" ma:contentTypeDescription="GetOrganized dokument" ma:contentTypeScope="" ma:versionID="e6e8abea9e3dae4c5bbc57bced64bfa9">
  <xsd:schema xmlns:xsd="http://www.w3.org/2001/XMLSchema" xmlns:xs="http://www.w3.org/2001/XMLSchema" xmlns:p="http://schemas.microsoft.com/office/2006/metadata/properties" xmlns:ns1="http://schemas.microsoft.com/sharepoint/v3" xmlns:ns2="E57153E8-A365-4E0F-B13E-091E4CC89DA3" targetNamespace="http://schemas.microsoft.com/office/2006/metadata/properties" ma:root="true" ma:fieldsID="0341cae62bc6844b13b02701ba7e8364" ns1:_="" ns2:_="">
    <xsd:import namespace="http://schemas.microsoft.com/sharepoint/v3"/>
    <xsd:import namespace="E57153E8-A365-4E0F-B13E-091E4CC89DA3"/>
    <xsd:element name="properties">
      <xsd:complexType>
        <xsd:sequence>
          <xsd:element name="documentManagement">
            <xsd:complexType>
              <xsd:all>
                <xsd:element ref="ns2:Dokumenttype"/>
                <xsd:element ref="ns2:DocumentDescription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AgendaStatusIc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2:CCMMeetingCaseId" minOccurs="0"/>
                <xsd:element ref="ns2:CCMMeetingCaseInstanceId" minOccurs="0"/>
                <xsd:element ref="ns2:CCMAgendaItemId" minOccurs="0"/>
                <xsd:element ref="ns1:CCMTemplateID" minOccurs="0"/>
                <xsd:element ref="ns1:CCMVisualId" minOccurs="0"/>
                <xsd:element ref="ns1:CCMConversation" minOccurs="0"/>
                <xsd:element ref="ns1:CCMOriginalDocID" minOccurs="0"/>
                <xsd:element ref="ns1:CCMMetadataExtractionStatus" minOccurs="0"/>
                <xsd:element ref="ns1:CCMPageCount" minOccurs="0"/>
                <xsd:element ref="ns1:CCMCommentCount" minOccurs="0"/>
                <xsd:element ref="ns1:CCMPreviewAnnotationsTasks" minOccurs="0"/>
                <xsd:element ref="ns1:CCMCognitiveType" minOccurs="0"/>
                <xsd:element ref="ns1:CCMOnline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aseID" ma:index="14" nillable="true" ma:displayName="Sags ID" ma:default="Tildeler" ma:internalName="CaseID" ma:readOnly="true">
      <xsd:simpleType>
        <xsd:restriction base="dms:Text"/>
      </xsd:simpleType>
    </xsd:element>
    <xsd:element name="DocID" ma:index="15" nillable="true" ma:displayName="Dok ID" ma:default="Tildeler" ma:internalName="DocID" ma:readOnly="true">
      <xsd:simpleType>
        <xsd:restriction base="dms:Text"/>
      </xsd:simpleType>
    </xsd:element>
    <xsd:element name="Finalized" ma:index="16" nillable="true" ma:displayName="Endeligt" ma:default="False" ma:internalName="Finalized" ma:readOnly="true">
      <xsd:simpleType>
        <xsd:restriction base="dms:Boolean"/>
      </xsd:simpleType>
    </xsd:element>
    <xsd:element name="Related" ma:index="17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18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19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20" nillable="true" ma:displayName="Lokalt bilag" ma:default="False" ma:description="" ma:internalName="LocalAttachment" ma:readOnly="true">
      <xsd:simpleType>
        <xsd:restriction base="dms:Boolean"/>
      </xsd:simpleType>
    </xsd:element>
    <xsd:element name="CCMTemplateName" ma:index="21" nillable="true" ma:displayName="Skabelon navn" ma:internalName="CCMTemplateName" ma:readOnly="true">
      <xsd:simpleType>
        <xsd:restriction base="dms:Text"/>
      </xsd:simpleType>
    </xsd:element>
    <xsd:element name="CCMTemplateVersion" ma:index="22" nillable="true" ma:displayName="Skabelon version" ma:internalName="CCMTemplateVersion" ma:readOnly="true">
      <xsd:simpleType>
        <xsd:restriction base="dms:Text"/>
      </xsd:simpleType>
    </xsd:element>
    <xsd:element name="CCMSystemID" ma:index="23" nillable="true" ma:displayName="CCMSystemID" ma:hidden="true" ma:internalName="CCMSystemID" ma:readOnly="true">
      <xsd:simpleType>
        <xsd:restriction base="dms:Text"/>
      </xsd:simpleType>
    </xsd:element>
    <xsd:element name="WasEncrypted" ma:index="24" nillable="true" ma:displayName="Krypteret" ma:default="False" ma:internalName="WasEncrypted" ma:readOnly="true">
      <xsd:simpleType>
        <xsd:restriction base="dms:Boolean"/>
      </xsd:simpleType>
    </xsd:element>
    <xsd:element name="WasSigned" ma:index="25" nillable="true" ma:displayName="Signeret" ma:default="False" ma:internalName="WasSigned" ma:readOnly="true">
      <xsd:simpleType>
        <xsd:restriction base="dms:Boolean"/>
      </xsd:simpleType>
    </xsd:element>
    <xsd:element name="MailHasAttachments" ma:index="26" nillable="true" ma:displayName="E-mail har vedhæftede filer" ma:default="False" ma:internalName="MailHasAttachments" ma:readOnly="true">
      <xsd:simpleType>
        <xsd:restriction base="dms:Boolean"/>
      </xsd:simpleType>
    </xsd:element>
    <xsd:element name="CCMTemplateID" ma:index="31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VisualId" ma:index="32" nillable="true" ma:displayName="Sags ID" ma:default="Tildeler" ma:internalName="CCMVisualId" ma:readOnly="true">
      <xsd:simpleType>
        <xsd:restriction base="dms:Text"/>
      </xsd:simpleType>
    </xsd:element>
    <xsd:element name="CCMConversation" ma:index="33" nillable="true" ma:displayName="Samtale" ma:description="" ma:internalName="CCMConversation" ma:readOnly="true">
      <xsd:simpleType>
        <xsd:restriction base="dms:Text"/>
      </xsd:simpleType>
    </xsd:element>
    <xsd:element name="CCMOriginalDocID" ma:index="35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37" nillable="true" ma:displayName="CCMMetadataExtractionStatus" ma:default="CCMPageCount:InProgress;CCMCommentCount:InProgress" ma:hidden="true" ma:internalName="CCMMetadataExtractionStatus" ma:readOnly="false">
      <xsd:simpleType>
        <xsd:restriction base="dms:Text"/>
      </xsd:simpleType>
    </xsd:element>
    <xsd:element name="CCMPageCount" ma:index="38" nillable="true" ma:displayName="Sider" ma:decimals="0" ma:description="" ma:internalName="CCMPageCount" ma:readOnly="true">
      <xsd:simpleType>
        <xsd:restriction base="dms:Number"/>
      </xsd:simpleType>
    </xsd:element>
    <xsd:element name="CCMCommentCount" ma:index="39" nillable="true" ma:displayName="Kommentarer" ma:decimals="0" ma:description="" ma:internalName="CCMCommentCount" ma:readOnly="true">
      <xsd:simpleType>
        <xsd:restriction base="dms:Number"/>
      </xsd:simpleType>
    </xsd:element>
    <xsd:element name="CCMPreviewAnnotationsTasks" ma:index="40" nillable="true" ma:displayName="Opgaver" ma:decimals="0" ma:description="" ma:internalName="CCMPreviewAnnotationsTasks" ma:readOnly="true">
      <xsd:simpleType>
        <xsd:restriction base="dms:Number"/>
      </xsd:simpleType>
    </xsd:element>
    <xsd:element name="CCMCognitiveType" ma:index="41" nillable="true" ma:displayName="CognitiveType" ma:decimals="0" ma:description="" ma:internalName="CCMCognitiveType" ma:readOnly="false">
      <xsd:simpleType>
        <xsd:restriction base="dms:Number"/>
      </xsd:simpleType>
    </xsd:element>
    <xsd:element name="CCMOnlineStatus" ma:index="42" nillable="true" ma:displayName="Online status" ma:description="" ma:format="Dropdown" ma:internalName="CCMOnlineStatus" ma:readOnly="true">
      <xsd:simpleType>
        <xsd:restriction base="dms:Choice">
          <xsd:enumeration value="OneDrive"/>
          <xsd:enumeration value="SharePointOnline"/>
          <xsd:enumeration value="Teams"/>
          <xsd:enumeration value="SharePointOnlineSyn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153E8-A365-4E0F-B13E-091E4CC89DA3" elementFormDefault="qualified">
    <xsd:import namespace="http://schemas.microsoft.com/office/2006/documentManagement/types"/>
    <xsd:import namespace="http://schemas.microsoft.com/office/infopath/2007/PartnerControls"/>
    <xsd:element name="Dokumenttype" ma:index="2" ma:displayName="Dokumenttype" ma:default="Notat" ma:format="Dropdown" ma:internalName="Dokumenttype">
      <xsd:simpleType>
        <xsd:restriction base="dms:Choice">
          <xsd:enumeration value="Administrativ information"/>
          <xsd:enumeration value="Andet dokument"/>
          <xsd:enumeration value="Brev"/>
          <xsd:enumeration value="Centralt modtaget post"/>
          <xsd:enumeration value="Dagsorden"/>
          <xsd:enumeration value="Fremstilling"/>
          <xsd:enumeration value="Høringssvar"/>
          <xsd:enumeration value="Kontrakt"/>
          <xsd:enumeration value="Notat"/>
          <xsd:enumeration value="Overenskomst"/>
          <xsd:enumeration value="Presseberedskab"/>
          <xsd:enumeration value="Pressemeddelelse"/>
          <xsd:enumeration value="Rapport"/>
          <xsd:enumeration value="Referat"/>
          <xsd:enumeration value="Tale"/>
          <xsd:enumeration value="Temadrøftelse"/>
          <xsd:enumeration value="Projektbeskrivelse"/>
          <xsd:enumeration value="Analysenotat"/>
        </xsd:restriction>
      </xsd:simpleType>
    </xsd:element>
    <xsd:element name="DocumentDescription" ma:index="3" nillable="true" ma:displayName="Beskrivelse" ma:internalName="DocumentDescription">
      <xsd:simpleType>
        <xsd:restriction base="dms:Note">
          <xsd:maxLength value="255"/>
        </xsd:restriction>
      </xsd:simpleType>
    </xsd:element>
    <xsd:element name="CCMAgendaDocumentStatus" ma:index="4" nillable="true" ma:displayName="Status  for manchet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5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6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gendaStatusIcon" ma:index="7" nillable="true" ma:displayName="." ma:internalName="AgendaStatusIcon">
      <xsd:simpleType>
        <xsd:restriction base="dms:Unknown"/>
      </xsd:simpleType>
    </xsd:element>
    <xsd:element name="CCMMeetingCaseId" ma:index="2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2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29" nillable="true" ma:displayName="CCMAgendaItemId" ma:decimals="0" ma:hidden="true" ma:internalName="CCMAgendaItemId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ype xmlns="E57153E8-A365-4E0F-B13E-091E4CC89DA3">Andet dokument</Dokumenttype>
    <CCMAgendaDocumentStatus xmlns="E57153E8-A365-4E0F-B13E-091E4CC89DA3" xsi:nil="true"/>
    <CCMMeetingCaseLink xmlns="E57153E8-A365-4E0F-B13E-091E4CC89DA3">
      <Url xsi:nil="true"/>
      <Description xsi:nil="true"/>
    </CCMMeetingCaseLink>
    <CCMAgendaItemId xmlns="E57153E8-A365-4E0F-B13E-091E4CC89DA3" xsi:nil="true"/>
    <CCMCognitiveType xmlns="http://schemas.microsoft.com/sharepoint/v3" xsi:nil="true"/>
    <AgendaStatusIcon xmlns="E57153E8-A365-4E0F-B13E-091E4CC89DA3" xsi:nil="true"/>
    <CCMAgendaStatus xmlns="E57153E8-A365-4E0F-B13E-091E4CC89DA3" xsi:nil="true"/>
    <DocumentDescription xmlns="E57153E8-A365-4E0F-B13E-091E4CC89DA3" xsi:nil="true"/>
    <CCMMeetingCaseId xmlns="E57153E8-A365-4E0F-B13E-091E4CC89DA3" xsi:nil="true"/>
    <CCMMeetingCaseInstanceId xmlns="E57153E8-A365-4E0F-B13E-091E4CC89DA3" xsi:nil="true"/>
    <CCMMetadataExtractionStatus xmlns="http://schemas.microsoft.com/sharepoint/v3">CCMPageCount:Idle;CCMCommentCount:Idle</CCMMetadataExtractionStatus>
    <WasEncrypted xmlns="http://schemas.microsoft.com/sharepoint/v3">false</WasEncrypted>
    <WasSigned xmlns="http://schemas.microsoft.com/sharepoint/v3">false</WasSigned>
    <LocalAttachment xmlns="http://schemas.microsoft.com/sharepoint/v3">false</LocalAttachment>
    <CCMPreviewAnnotationsTasks xmlns="http://schemas.microsoft.com/sharepoint/v3">0</CCMPreviewAnnotationsTasks>
    <Related xmlns="http://schemas.microsoft.com/sharepoint/v3">false</Related>
    <Finalized xmlns="http://schemas.microsoft.com/sharepoint/v3">false</Finalized>
    <CCMVisualId xmlns="http://schemas.microsoft.com/sharepoint/v3">SAG-2024-02432</CCMVisualId>
    <CCMSystemID xmlns="http://schemas.microsoft.com/sharepoint/v3">ca7dc1c5-fc98-48bd-8345-b1ffede9fa82</CCMSystemID>
    <CCMPageCount xmlns="http://schemas.microsoft.com/sharepoint/v3">18</CCMPageCount>
    <DocID xmlns="http://schemas.microsoft.com/sharepoint/v3">3467416</DocID>
    <MailHasAttachments xmlns="http://schemas.microsoft.com/sharepoint/v3">false</MailHasAttachments>
    <CCMCommentCount xmlns="http://schemas.microsoft.com/sharepoint/v3">0</CCMCommentCount>
    <CCMTemplateID xmlns="http://schemas.microsoft.com/sharepoint/v3">0</CCMTemplateID>
    <CaseID xmlns="http://schemas.microsoft.com/sharepoint/v3">SAG-2024-02432</CaseID>
    <RegistrationDate xmlns="http://schemas.microsoft.com/sharepoint/v3" xsi:nil="true"/>
    <CaseRecordNumber xmlns="http://schemas.microsoft.com/sharepoint/v3">0</CaseRecordNumber>
    <CCMConversation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5AD181-2A3A-4506-93AC-2A513CD27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57153E8-A365-4E0F-B13E-091E4CC89D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EDCB6D-1C2B-46A5-84BF-15E8A3363EB5}">
  <ds:schemaRefs>
    <ds:schemaRef ds:uri="http://www.w3.org/XML/1998/namespace"/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E57153E8-A365-4E0F-B13E-091E4CC89DA3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8AD6B0A-9655-4416-A3B5-34E8730B29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538</Words>
  <Application>Microsoft Office PowerPoint</Application>
  <PresentationFormat>Widescreen</PresentationFormat>
  <Paragraphs>128</Paragraphs>
  <Slides>18</Slides>
  <Notes>18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Georgia</vt:lpstr>
      <vt:lpstr>Office-tema</vt:lpstr>
      <vt:lpstr>Sundhedsstruktur-kommissionens afrapportering</vt:lpstr>
      <vt:lpstr>Tværgående modeluafhængige anbefalinger</vt:lpstr>
      <vt:lpstr>Tema 1: almen praksis</vt:lpstr>
      <vt:lpstr>Tema 3:  National sundhedsplan – Ressourcefordeling </vt:lpstr>
      <vt:lpstr>Tema 5: Praktiserende speciallæger</vt:lpstr>
      <vt:lpstr>Stor, mellem eller lille opgavesamling</vt:lpstr>
      <vt:lpstr>Rapporten indeholder tre modeller</vt:lpstr>
      <vt:lpstr>PowerPoint-præsentation</vt:lpstr>
      <vt:lpstr>PowerPoint-præsentation</vt:lpstr>
      <vt:lpstr>PowerPoint-præsentation</vt:lpstr>
      <vt:lpstr>KL’s politiske høringssvar</vt:lpstr>
      <vt:lpstr>KL’s forslag til en fremtidig sundheds-struktur</vt:lpstr>
      <vt:lpstr>Ryk sundhed helt ind i borgerens hverdag</vt:lpstr>
      <vt:lpstr>Sygepleje kan ikke adskilles fra ældrepleje</vt:lpstr>
      <vt:lpstr>Lægerne skal ud i det nære sundhedsvæsen</vt:lpstr>
      <vt:lpstr>Der skal være lige adgang til sundheds-tilbud i hele landet</vt:lpstr>
      <vt:lpstr>Socialpsykiatrien er en central del af det nære sundhedsvæsen </vt:lpstr>
      <vt:lpstr>Tak for ordet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KKR - Sundhedsstrukturkommissionens afrapportering</dc:title>
  <dc:creator>Christina Vasbo</dc:creator>
  <cp:lastModifiedBy>Pia Rasmussen</cp:lastModifiedBy>
  <cp:revision>46</cp:revision>
  <dcterms:created xsi:type="dcterms:W3CDTF">2022-09-16T11:48:06Z</dcterms:created>
  <dcterms:modified xsi:type="dcterms:W3CDTF">2024-06-21T08:24:42Z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0x010100AC085CFC53BC46CEA2EADE194AD9D4820081848851FA11024C8643594C16F49939</vt:lpwstr>
  </property>
  <property fmtid="{D5CDD505-2E9C-101B-9397-08002B2CF9AE}" pid="3" name="xd_Signature">
    <vt:bool>false</vt:bool>
  </property>
  <property fmtid="{D5CDD505-2E9C-101B-9397-08002B2CF9AE}" pid="4" name="CCMPostListPublishStatus">
    <vt:lpwstr>Afventer godkendelse</vt:lpwstr>
  </property>
  <property fmtid="{D5CDD505-2E9C-101B-9397-08002B2CF9AE}" pid="5" name="CCMOneDriveID">
    <vt:lpwstr/>
  </property>
  <property fmtid="{D5CDD505-2E9C-101B-9397-08002B2CF9AE}" pid="6" name="CCMMustBeOnPostList">
    <vt:bool>true</vt:bool>
  </property>
  <property fmtid="{D5CDD505-2E9C-101B-9397-08002B2CF9AE}" pid="7" name="CCMOneDriveOwnerID">
    <vt:lpwstr/>
  </property>
  <property fmtid="{D5CDD505-2E9C-101B-9397-08002B2CF9AE}" pid="8" name="CCMOneDriveItemID">
    <vt:lpwstr/>
  </property>
  <property fmtid="{D5CDD505-2E9C-101B-9397-08002B2CF9AE}" pid="9" name="CCMIsSharedOnOneDrive">
    <vt:bool>false</vt:bool>
  </property>
  <property fmtid="{D5CDD505-2E9C-101B-9397-08002B2CF9AE}" pid="10" name="CCMCommunication">
    <vt:lpwstr/>
  </property>
  <property fmtid="{D5CDD505-2E9C-101B-9397-08002B2CF9AE}" pid="11" name="CCMSystem">
    <vt:lpwstr> </vt:lpwstr>
  </property>
  <property fmtid="{D5CDD505-2E9C-101B-9397-08002B2CF9AE}" pid="12" name="CCMEventContext">
    <vt:lpwstr>f61e0e7f-c8d4-4084-810f-1b66920581a8</vt:lpwstr>
  </property>
</Properties>
</file>