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3" r:id="rId2"/>
  </p:sldMasterIdLst>
  <p:notesMasterIdLst>
    <p:notesMasterId r:id="rId18"/>
  </p:notesMasterIdLst>
  <p:handoutMasterIdLst>
    <p:handoutMasterId r:id="rId19"/>
  </p:handoutMasterIdLst>
  <p:sldIdLst>
    <p:sldId id="268" r:id="rId3"/>
    <p:sldId id="378" r:id="rId4"/>
    <p:sldId id="287" r:id="rId5"/>
    <p:sldId id="298" r:id="rId6"/>
    <p:sldId id="404" r:id="rId7"/>
    <p:sldId id="412" r:id="rId8"/>
    <p:sldId id="406" r:id="rId9"/>
    <p:sldId id="413" r:id="rId10"/>
    <p:sldId id="300" r:id="rId11"/>
    <p:sldId id="405" r:id="rId12"/>
    <p:sldId id="399" r:id="rId13"/>
    <p:sldId id="400" r:id="rId14"/>
    <p:sldId id="401" r:id="rId15"/>
    <p:sldId id="411" r:id="rId16"/>
    <p:sldId id="312" r:id="rId17"/>
  </p:sldIdLst>
  <p:sldSz cx="12192000" cy="6858000"/>
  <p:notesSz cx="6805613" cy="99441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per Sølver Schou" initials="JSS" lastIdx="8" clrIdx="0">
    <p:extLst>
      <p:ext uri="{19B8F6BF-5375-455C-9EA6-DF929625EA0E}">
        <p15:presenceInfo xmlns:p15="http://schemas.microsoft.com/office/powerpoint/2012/main" userId="S-1-5-21-2100284113-1573851820-878952375-418987" providerId="AD"/>
      </p:ext>
    </p:extLst>
  </p:cmAuthor>
  <p:cmAuthor id="2" name="Line Block Hansen" initials="LBH" lastIdx="11" clrIdx="1">
    <p:extLst>
      <p:ext uri="{19B8F6BF-5375-455C-9EA6-DF929625EA0E}">
        <p15:presenceInfo xmlns:p15="http://schemas.microsoft.com/office/powerpoint/2012/main" userId="S-1-5-21-2100284113-1573851820-878952375-415013" providerId="AD"/>
      </p:ext>
    </p:extLst>
  </p:cmAuthor>
  <p:cmAuthor id="3" name="Mathilde Bendsen" initials="MB" lastIdx="18" clrIdx="2">
    <p:extLst>
      <p:ext uri="{19B8F6BF-5375-455C-9EA6-DF929625EA0E}">
        <p15:presenceInfo xmlns:p15="http://schemas.microsoft.com/office/powerpoint/2012/main" userId="S-1-5-21-2100284113-1573851820-878952375-2170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D"/>
    <a:srgbClr val="44546A"/>
    <a:srgbClr val="2F2F2F"/>
    <a:srgbClr val="053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6374" autoAdjust="0"/>
  </p:normalViewPr>
  <p:slideViewPr>
    <p:cSldViewPr snapToGrid="0" showGuides="1">
      <p:cViewPr varScale="1">
        <p:scale>
          <a:sx n="114" d="100"/>
          <a:sy n="114" d="100"/>
        </p:scale>
        <p:origin x="456"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prod.sitad.dk\dfs\CU2311\faelles\Analyser\2023\Landbrugsanalyse%20del%20II\Rapport\Kapitel%202%20Danmarks%20arealer\Figurer%20og%20n&#248;gletal\figur%202.1v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18660130718952"/>
          <c:y val="6.6145833333333334E-2"/>
          <c:w val="0.40799950980392158"/>
          <c:h val="0.86699895833333329"/>
        </c:manualLayout>
      </c:layout>
      <c:doughnutChart>
        <c:varyColors val="1"/>
        <c:ser>
          <c:idx val="0"/>
          <c:order val="0"/>
          <c:spPr>
            <a:ln>
              <a:noFill/>
            </a:ln>
            <a:effectLst/>
          </c:spPr>
          <c:dPt>
            <c:idx val="0"/>
            <c:bubble3D val="0"/>
            <c:spPr>
              <a:solidFill>
                <a:srgbClr val="005487"/>
              </a:solidFill>
              <a:ln>
                <a:noFill/>
              </a:ln>
              <a:effectLst/>
            </c:spPr>
            <c:extLst>
              <c:ext xmlns:c16="http://schemas.microsoft.com/office/drawing/2014/chart" uri="{C3380CC4-5D6E-409C-BE32-E72D297353CC}">
                <c16:uniqueId val="{00000001-42A8-4321-BF9F-F93533CBA4EB}"/>
              </c:ext>
            </c:extLst>
          </c:dPt>
          <c:dPt>
            <c:idx val="1"/>
            <c:bubble3D val="0"/>
            <c:spPr>
              <a:solidFill>
                <a:srgbClr val="8ABE96"/>
              </a:solidFill>
              <a:ln>
                <a:noFill/>
              </a:ln>
              <a:effectLst/>
            </c:spPr>
            <c:extLst>
              <c:ext xmlns:c16="http://schemas.microsoft.com/office/drawing/2014/chart" uri="{C3380CC4-5D6E-409C-BE32-E72D297353CC}">
                <c16:uniqueId val="{00000003-42A8-4321-BF9F-F93533CBA4EB}"/>
              </c:ext>
            </c:extLst>
          </c:dPt>
          <c:dPt>
            <c:idx val="2"/>
            <c:bubble3D val="0"/>
            <c:spPr>
              <a:solidFill>
                <a:srgbClr val="E2A6A0"/>
              </a:solidFill>
              <a:ln>
                <a:noFill/>
              </a:ln>
              <a:effectLst/>
            </c:spPr>
            <c:extLst>
              <c:ext xmlns:c16="http://schemas.microsoft.com/office/drawing/2014/chart" uri="{C3380CC4-5D6E-409C-BE32-E72D297353CC}">
                <c16:uniqueId val="{00000005-42A8-4321-BF9F-F93533CBA4EB}"/>
              </c:ext>
            </c:extLst>
          </c:dPt>
          <c:dPt>
            <c:idx val="3"/>
            <c:bubble3D val="0"/>
            <c:spPr>
              <a:solidFill>
                <a:srgbClr val="FFF484"/>
              </a:solidFill>
              <a:ln>
                <a:noFill/>
              </a:ln>
              <a:effectLst/>
            </c:spPr>
            <c:extLst>
              <c:ext xmlns:c16="http://schemas.microsoft.com/office/drawing/2014/chart" uri="{C3380CC4-5D6E-409C-BE32-E72D297353CC}">
                <c16:uniqueId val="{00000007-42A8-4321-BF9F-F93533CBA4EB}"/>
              </c:ext>
            </c:extLst>
          </c:dPt>
          <c:dLbls>
            <c:dLbl>
              <c:idx val="6"/>
              <c:layout>
                <c:manualLayout>
                  <c:x val="2.3809523809523812E-3"/>
                  <c:y val="-7.13966878682969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2A8-4321-BF9F-F93533CBA4EB}"/>
                </c:ext>
              </c:extLst>
            </c:dLbl>
            <c:numFmt formatCode="0%" sourceLinked="0"/>
            <c:spPr>
              <a:noFill/>
              <a:ln>
                <a:noFill/>
              </a:ln>
              <a:effectLst/>
            </c:spPr>
            <c:txPr>
              <a:bodyPr/>
              <a:lstStyle/>
              <a:p>
                <a:pPr>
                  <a:defRPr b="1">
                    <a:solidFill>
                      <a:schemeClr val="bg1"/>
                    </a:solidFill>
                  </a:defRPr>
                </a:pPr>
                <a:endParaRPr lang="da-DK"/>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Sheet1!$B$30:$B$36</c:f>
              <c:strCache>
                <c:ptCount val="7"/>
                <c:pt idx="0">
                  <c:v>Konventionelt landbrug</c:v>
                </c:pt>
                <c:pt idx="1">
                  <c:v>Økologisk landbrug</c:v>
                </c:pt>
                <c:pt idx="2">
                  <c:v>Produktionsskov </c:v>
                </c:pt>
                <c:pt idx="3">
                  <c:v>Urørt skov</c:v>
                </c:pt>
                <c:pt idx="4">
                  <c:v>Natur, sø og vandløb</c:v>
                </c:pt>
                <c:pt idx="5">
                  <c:v>Bebyggelse og andre befæstede arealer</c:v>
                </c:pt>
                <c:pt idx="6">
                  <c:v>Ikke klassificeret areal</c:v>
                </c:pt>
              </c:strCache>
            </c:strRef>
          </c:cat>
          <c:val>
            <c:numRef>
              <c:f>Sheet1!$C$30:$C$36</c:f>
              <c:numCache>
                <c:formatCode>0%</c:formatCode>
                <c:ptCount val="7"/>
                <c:pt idx="0">
                  <c:v>0.53334370013180143</c:v>
                </c:pt>
                <c:pt idx="1">
                  <c:v>6.3656299868198651E-2</c:v>
                </c:pt>
                <c:pt idx="2">
                  <c:v>0.12312730287782474</c:v>
                </c:pt>
                <c:pt idx="3">
                  <c:v>6.8726971221752635E-3</c:v>
                </c:pt>
                <c:pt idx="4">
                  <c:v>0.12</c:v>
                </c:pt>
                <c:pt idx="5">
                  <c:v>0.13700000000000001</c:v>
                </c:pt>
                <c:pt idx="6">
                  <c:v>1.4999999999999999E-2</c:v>
                </c:pt>
              </c:numCache>
            </c:numRef>
          </c:val>
          <c:extLst>
            <c:ext xmlns:c16="http://schemas.microsoft.com/office/drawing/2014/chart" uri="{C3380CC4-5D6E-409C-BE32-E72D297353CC}">
              <c16:uniqueId val="{00000009-42A8-4321-BF9F-F93533CBA4E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7096344206974126"/>
          <c:y val="6.1982769395204911E-2"/>
          <c:w val="0.42558872549019605"/>
          <c:h val="0.88384512280792482"/>
        </c:manualLayout>
      </c:layout>
      <c:overlay val="0"/>
      <c:txPr>
        <a:bodyPr/>
        <a:lstStyle/>
        <a:p>
          <a:pPr rtl="0">
            <a:defRPr/>
          </a:pPr>
          <a:endParaRPr lang="da-DK"/>
        </a:p>
      </c:txPr>
    </c:legend>
    <c:plotVisOnly val="1"/>
    <c:dispBlanksAs val="gap"/>
    <c:showDLblsOverMax val="0"/>
  </c:chart>
  <c:spPr>
    <a:solidFill>
      <a:schemeClr val="bg1"/>
    </a:solidFill>
    <a:ln w="9525" cap="flat" cmpd="sng" algn="ctr">
      <a:noFill/>
      <a:round/>
    </a:ln>
    <a:effectLst/>
  </c:spPr>
  <c:txPr>
    <a:bodyPr/>
    <a:lstStyle/>
    <a:p>
      <a:pPr>
        <a:defRPr sz="1200">
          <a:ln>
            <a:noFill/>
          </a:ln>
          <a:solidFill>
            <a:sysClr val="windowText" lastClr="000000"/>
          </a:solidFill>
          <a:latin typeface="Arial" panose="020B0604020202020204" pitchFamily="34" charset="0"/>
          <a:cs typeface="Arial" panose="020B0604020202020204" pitchFamily="34" charset="0"/>
        </a:defRPr>
      </a:pPr>
      <a:endParaRPr lang="da-DK"/>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26E00F78-9F7C-489A-AFAE-C17144ABBD14}"/>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BD772F36-AA7E-4331-8E54-5D9A2F1778C5}"/>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FA9E5085-E984-4E64-B739-6416746B15EF}" type="datetimeFigureOut">
              <a:rPr lang="da-DK" smtClean="0"/>
              <a:t>21-06-2024</a:t>
            </a:fld>
            <a:endParaRPr lang="da-DK"/>
          </a:p>
        </p:txBody>
      </p:sp>
      <p:sp>
        <p:nvSpPr>
          <p:cNvPr id="4" name="Pladsholder til sidefod 3">
            <a:extLst>
              <a:ext uri="{FF2B5EF4-FFF2-40B4-BE49-F238E27FC236}">
                <a16:creationId xmlns:a16="http://schemas.microsoft.com/office/drawing/2014/main" id="{43851299-EE0A-4D4D-9E3C-5A5A1285989C}"/>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6E4C51D0-749F-4D8C-B2EE-651D9980BC4D}"/>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A35A90DC-B496-4593-8843-0C2D66539029}" type="slidenum">
              <a:rPr lang="da-DK" smtClean="0"/>
              <a:t>‹nr.›</a:t>
            </a:fld>
            <a:endParaRPr lang="da-DK"/>
          </a:p>
        </p:txBody>
      </p:sp>
    </p:spTree>
    <p:extLst>
      <p:ext uri="{BB962C8B-B14F-4D97-AF65-F5344CB8AC3E}">
        <p14:creationId xmlns:p14="http://schemas.microsoft.com/office/powerpoint/2010/main" val="195034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A140E0-8984-D041-A43A-94B13903296C}" type="datetimeFigureOut">
              <a:rPr lang="en-DK" smtClean="0"/>
              <a:t>06/21/2024</a:t>
            </a:fld>
            <a:endParaRPr lang="en-DK"/>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67A7B04-B1CD-D248-BDA6-89C34ABE72F8}" type="slidenum">
              <a:rPr lang="en-DK" smtClean="0"/>
              <a:t>‹nr.›</a:t>
            </a:fld>
            <a:endParaRPr lang="en-DK"/>
          </a:p>
        </p:txBody>
      </p:sp>
    </p:spTree>
    <p:extLst>
      <p:ext uri="{BB962C8B-B14F-4D97-AF65-F5344CB8AC3E}">
        <p14:creationId xmlns:p14="http://schemas.microsoft.com/office/powerpoint/2010/main" val="2870528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2"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err="1">
                <a:solidFill>
                  <a:schemeClr val="tx1"/>
                </a:solidFill>
                <a:effectLst/>
                <a:latin typeface="+mn-lt"/>
                <a:ea typeface="+mn-ea"/>
                <a:cs typeface="+mn-cs"/>
              </a:rPr>
              <a:t>Anm</a:t>
            </a:r>
            <a:r>
              <a:rPr lang="da-DK" sz="1200" kern="1200" dirty="0">
                <a:solidFill>
                  <a:schemeClr val="tx1"/>
                </a:solidFill>
                <a:effectLst/>
                <a:latin typeface="+mn-lt"/>
                <a:ea typeface="+mn-ea"/>
                <a:cs typeface="+mn-cs"/>
              </a:rPr>
              <a:t>. 1: 	Lysåben og våd natur består af naturtyper som fx heder, søer og enge. </a:t>
            </a:r>
          </a:p>
          <a:p>
            <a:r>
              <a:rPr lang="da-DK" sz="1200" kern="1200" dirty="0" err="1">
                <a:solidFill>
                  <a:schemeClr val="tx1"/>
                </a:solidFill>
                <a:effectLst/>
                <a:latin typeface="+mn-lt"/>
                <a:ea typeface="+mn-ea"/>
                <a:cs typeface="+mn-cs"/>
              </a:rPr>
              <a:t>Anm</a:t>
            </a:r>
            <a:r>
              <a:rPr lang="da-DK" sz="1200" kern="1200" dirty="0">
                <a:solidFill>
                  <a:schemeClr val="tx1"/>
                </a:solidFill>
                <a:effectLst/>
                <a:latin typeface="+mn-lt"/>
                <a:ea typeface="+mn-ea"/>
                <a:cs typeface="+mn-cs"/>
              </a:rPr>
              <a:t>. 2: 	Biodiversitetsrådet viste i 2022, at 2,3 pct. af det danske landareal med sikkerhed kan siges at være beskyttet natur i forhold til definitionen i EU’s 	biodiversitetsstrategi, mens yderligere 5,3 pct. kræver en nøjere vurdering af de enkelte områder. Arealet findes primært i kategorien med skov og 	med lysåben og våd natur.  </a:t>
            </a:r>
          </a:p>
          <a:p>
            <a:r>
              <a:rPr lang="da-DK" sz="1200" kern="1200" dirty="0" err="1">
                <a:solidFill>
                  <a:schemeClr val="tx1"/>
                </a:solidFill>
                <a:effectLst/>
                <a:latin typeface="+mn-lt"/>
                <a:ea typeface="+mn-ea"/>
                <a:cs typeface="+mn-cs"/>
              </a:rPr>
              <a:t>Anm</a:t>
            </a:r>
            <a:r>
              <a:rPr lang="da-DK" sz="1200" kern="1200" dirty="0">
                <a:solidFill>
                  <a:schemeClr val="tx1"/>
                </a:solidFill>
                <a:effectLst/>
                <a:latin typeface="+mn-lt"/>
                <a:ea typeface="+mn-ea"/>
                <a:cs typeface="+mn-cs"/>
              </a:rPr>
              <a:t>. 3: 	Der foregår landbrugsaktiviteter på en betydelig del af arealerne, der her er kategoriseret som natur. </a:t>
            </a:r>
          </a:p>
          <a:p>
            <a:r>
              <a:rPr lang="da-DK" sz="1200" kern="1200" dirty="0">
                <a:solidFill>
                  <a:schemeClr val="tx1"/>
                </a:solidFill>
                <a:effectLst/>
                <a:latin typeface="+mn-lt"/>
                <a:ea typeface="+mn-ea"/>
                <a:cs typeface="+mn-cs"/>
              </a:rPr>
              <a:t>Kilder: 	Opgørelse af arealer på baggrund af Levin 2019, </a:t>
            </a:r>
            <a:r>
              <a:rPr lang="da-DK" sz="1200" i="1" kern="1200" dirty="0">
                <a:solidFill>
                  <a:schemeClr val="tx1"/>
                </a:solidFill>
                <a:effectLst/>
                <a:latin typeface="+mn-lt"/>
                <a:ea typeface="+mn-ea"/>
                <a:cs typeface="+mn-cs"/>
              </a:rPr>
              <a:t>Skovstatistik 2021</a:t>
            </a:r>
            <a:r>
              <a:rPr lang="da-DK" sz="1200" kern="1200" dirty="0">
                <a:solidFill>
                  <a:schemeClr val="tx1"/>
                </a:solidFill>
                <a:effectLst/>
                <a:latin typeface="+mn-lt"/>
                <a:ea typeface="+mn-ea"/>
                <a:cs typeface="+mn-cs"/>
              </a:rPr>
              <a:t>, og fra Biodiversitetsrådet.</a:t>
            </a:r>
            <a:r>
              <a:rPr lang="da-DK" sz="1200" kern="1200" baseline="300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Levin, G., </a:t>
            </a:r>
            <a:r>
              <a:rPr lang="en-US" sz="1200" i="1" kern="1200" dirty="0">
                <a:solidFill>
                  <a:schemeClr val="tx1"/>
                </a:solidFill>
                <a:effectLst/>
                <a:latin typeface="+mn-lt"/>
                <a:ea typeface="+mn-ea"/>
                <a:cs typeface="+mn-cs"/>
              </a:rPr>
              <a:t>Technical documentation of the method for elaboration of a land-use and landcover map for Denmark</a:t>
            </a:r>
            <a:r>
              <a:rPr lang="en-US" sz="1200" kern="1200" dirty="0">
                <a:solidFill>
                  <a:schemeClr val="tx1"/>
                </a:solidFill>
                <a:effectLst/>
                <a:latin typeface="+mn-lt"/>
                <a:ea typeface="+mn-ea"/>
                <a:cs typeface="+mn-cs"/>
              </a:rPr>
              <a:t>, 2019, Aarhus </a:t>
            </a:r>
            <a:r>
              <a:rPr lang="en-US" sz="1200" kern="1200" dirty="0" err="1">
                <a:solidFill>
                  <a:schemeClr val="tx1"/>
                </a:solidFill>
                <a:effectLst/>
                <a:latin typeface="+mn-lt"/>
                <a:ea typeface="+mn-ea"/>
                <a:cs typeface="+mn-cs"/>
              </a:rPr>
              <a:t>Universitet</a:t>
            </a:r>
            <a:r>
              <a:rPr lang="en-US" sz="1200" kern="1200" dirty="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Biodiversitetsrådet, </a:t>
            </a:r>
            <a:r>
              <a:rPr lang="da-DK" sz="1200" i="1" kern="1200" dirty="0">
                <a:solidFill>
                  <a:schemeClr val="tx1"/>
                </a:solidFill>
                <a:effectLst/>
                <a:latin typeface="+mn-lt"/>
                <a:ea typeface="+mn-ea"/>
                <a:cs typeface="+mn-cs"/>
              </a:rPr>
              <a:t>Mod robuste økosystemer – anbefalinger til en dansk lov om biodiversitet</a:t>
            </a:r>
            <a:r>
              <a:rPr lang="da-DK" sz="1200" kern="1200" dirty="0">
                <a:solidFill>
                  <a:schemeClr val="tx1"/>
                </a:solidFill>
                <a:effectLst/>
                <a:latin typeface="+mn-lt"/>
                <a:ea typeface="+mn-ea"/>
                <a:cs typeface="+mn-cs"/>
              </a:rPr>
              <a:t>, 2023.</a:t>
            </a:r>
          </a:p>
          <a:p>
            <a:r>
              <a:rPr lang="da-DK" sz="1200" kern="1200" dirty="0">
                <a:solidFill>
                  <a:schemeClr val="tx1"/>
                </a:solidFill>
                <a:effectLst/>
                <a:latin typeface="+mn-lt"/>
                <a:ea typeface="+mn-ea"/>
                <a:cs typeface="+mn-cs"/>
              </a:rPr>
              <a:t>Nord-Larsen, T., Johannsen, V. K., Riis-Nielsen, T., Thomsen, I. M., Bentsen, N. S., &amp; Jørgensen, B. B., </a:t>
            </a:r>
            <a:r>
              <a:rPr lang="da-DK" sz="1200" i="1" kern="1200" dirty="0">
                <a:solidFill>
                  <a:schemeClr val="tx1"/>
                </a:solidFill>
                <a:effectLst/>
                <a:latin typeface="+mn-lt"/>
                <a:ea typeface="+mn-ea"/>
                <a:cs typeface="+mn-cs"/>
              </a:rPr>
              <a:t>Skovstatistik 2021</a:t>
            </a:r>
            <a:r>
              <a:rPr lang="da-DK" sz="1200" kern="1200" dirty="0">
                <a:solidFill>
                  <a:schemeClr val="tx1"/>
                </a:solidFill>
                <a:effectLst/>
                <a:latin typeface="+mn-lt"/>
                <a:ea typeface="+mn-ea"/>
                <a:cs typeface="+mn-cs"/>
              </a:rPr>
              <a:t>, 2023.</a:t>
            </a:r>
          </a:p>
          <a:p>
            <a:endParaRPr lang="da-DK" dirty="0"/>
          </a:p>
        </p:txBody>
      </p:sp>
      <p:sp>
        <p:nvSpPr>
          <p:cNvPr id="4" name="Slide Number Placeholder 3"/>
          <p:cNvSpPr>
            <a:spLocks noGrp="1"/>
          </p:cNvSpPr>
          <p:nvPr>
            <p:ph type="sldNum" sz="quarter" idx="5"/>
          </p:nvPr>
        </p:nvSpPr>
        <p:spPr/>
        <p:txBody>
          <a:bodyPr/>
          <a:lstStyle/>
          <a:p>
            <a:fld id="{567A7B04-B1CD-D248-BDA6-89C34ABE72F8}" type="slidenum">
              <a:rPr lang="en-DK" smtClean="0"/>
              <a:t>2</a:t>
            </a:fld>
            <a:endParaRPr lang="en-DK"/>
          </a:p>
        </p:txBody>
      </p:sp>
    </p:spTree>
    <p:extLst>
      <p:ext uri="{BB962C8B-B14F-4D97-AF65-F5344CB8AC3E}">
        <p14:creationId xmlns:p14="http://schemas.microsoft.com/office/powerpoint/2010/main" val="73376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Figur 5.2	Nye arealer med rekreativ adgang for offentligheden fordelt på 98 kommuner 	(tv.), og de samlede direkte omkostninger fordelt på 98 kommuner (th.) i 	biodiversitets- og vandmiljøscenariet    </a:t>
            </a:r>
          </a:p>
          <a:p>
            <a:r>
              <a:rPr lang="da-DK" sz="1200" kern="1200" dirty="0">
                <a:solidFill>
                  <a:schemeClr val="tx1"/>
                </a:solidFill>
                <a:effectLst/>
                <a:latin typeface="+mn-lt"/>
                <a:ea typeface="+mn-ea"/>
                <a:cs typeface="+mn-cs"/>
              </a:rPr>
              <a:t>Anm. 1: 	Kortet til venstre viser, hvor den offentlige adgang til naturen ændres fordelt på 	kommuner. De arealændringer, der er medtaget som rekreative, er rejsning af ny 	produktionsskov, permanent braklægning af mineral- og kulstofrige jorder og ny 	kvælstofvådområder. Urørt skov vises ikke, da det ikke skaber nye arealer med 	rekreativ adgang.</a:t>
            </a:r>
          </a:p>
          <a:p>
            <a:r>
              <a:rPr lang="da-DK" sz="1200" kern="1200" dirty="0">
                <a:solidFill>
                  <a:schemeClr val="tx1"/>
                </a:solidFill>
                <a:effectLst/>
                <a:latin typeface="+mn-lt"/>
                <a:ea typeface="+mn-ea"/>
                <a:cs typeface="+mn-cs"/>
              </a:rPr>
              <a:t>Anm. 2:	Kortene viser ikke, hvor den præcise indsats skal ske, men illustrerer hvor i landet 	de rekreative gevinster har mulighed for at blive størst. </a:t>
            </a:r>
          </a:p>
          <a:p>
            <a:r>
              <a:rPr lang="da-DK" sz="1200" kern="1200" dirty="0">
                <a:solidFill>
                  <a:schemeClr val="tx1"/>
                </a:solidFill>
                <a:effectLst/>
                <a:latin typeface="+mn-lt"/>
                <a:ea typeface="+mn-ea"/>
                <a:cs typeface="+mn-cs"/>
              </a:rPr>
              <a:t>Kilde: 	Klimarådet.</a:t>
            </a:r>
          </a:p>
          <a:p>
            <a:endParaRPr lang="da-DK" dirty="0"/>
          </a:p>
        </p:txBody>
      </p:sp>
      <p:sp>
        <p:nvSpPr>
          <p:cNvPr id="4" name="Slide Number Placeholder 3"/>
          <p:cNvSpPr>
            <a:spLocks noGrp="1"/>
          </p:cNvSpPr>
          <p:nvPr>
            <p:ph type="sldNum" sz="quarter" idx="5"/>
          </p:nvPr>
        </p:nvSpPr>
        <p:spPr/>
        <p:txBody>
          <a:bodyPr/>
          <a:lstStyle/>
          <a:p>
            <a:fld id="{567A7B04-B1CD-D248-BDA6-89C34ABE72F8}" type="slidenum">
              <a:rPr lang="en-DK" smtClean="0"/>
              <a:t>14</a:t>
            </a:fld>
            <a:endParaRPr lang="en-DK"/>
          </a:p>
        </p:txBody>
      </p:sp>
    </p:spTree>
    <p:extLst>
      <p:ext uri="{BB962C8B-B14F-4D97-AF65-F5344CB8AC3E}">
        <p14:creationId xmlns:p14="http://schemas.microsoft.com/office/powerpoint/2010/main" val="34262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7B04-B1CD-D248-BDA6-89C34ABE72F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4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EU’s biodiversitetsstrategi er vedtaget i EU-kommissionen for EU, men der foreligger ikke en landefordeling. Det betyder, at Danmark (endnu) ikke er forpligtiget til at beskytte 30 pct. af land- og havarealet. Biodiversitetsrådet anbefaler, at Danmark påtager sig de samme forpligtigelser som hele EU, dvs. beskytter 30 pct. af Danmarks landareal. Det er med udgangspunkt i EU og Biodiversitetsrådets anbefaling, at Klimarådet har lagt 30 pct. beskyttelse ind som modelforudsætning i analysen.</a:t>
            </a:r>
          </a:p>
          <a:p>
            <a:endParaRPr lang="da-DK" dirty="0"/>
          </a:p>
          <a:p>
            <a:r>
              <a:rPr lang="da-DK" dirty="0"/>
              <a:t>For at Danmark kan komme i mål med beskyttelse af biodiversiteten kræver det, at regeringen ligger sig fast på hvor meget der skal beskyttes og implementere det i national lovgivning. Derefter er det vigtigt at få udpeget hvilke arealer der skal beskyttes. Her har Biodiversitetsrådet givet et bud på en 30 pct. beskyttelse til anvendelse i Klimarådets rapport. </a:t>
            </a:r>
          </a:p>
        </p:txBody>
      </p:sp>
      <p:sp>
        <p:nvSpPr>
          <p:cNvPr id="4" name="Pladsholder til slidenummer 3"/>
          <p:cNvSpPr>
            <a:spLocks noGrp="1"/>
          </p:cNvSpPr>
          <p:nvPr>
            <p:ph type="sldNum" sz="quarter" idx="5"/>
          </p:nvPr>
        </p:nvSpPr>
        <p:spPr/>
        <p:txBody>
          <a:bodyPr/>
          <a:lstStyle/>
          <a:p>
            <a:fld id="{567A7B04-B1CD-D248-BDA6-89C34ABE72F8}" type="slidenum">
              <a:rPr lang="en-DK" smtClean="0"/>
              <a:t>3</a:t>
            </a:fld>
            <a:endParaRPr lang="en-DK"/>
          </a:p>
        </p:txBody>
      </p:sp>
    </p:spTree>
    <p:extLst>
      <p:ext uri="{BB962C8B-B14F-4D97-AF65-F5344CB8AC3E}">
        <p14:creationId xmlns:p14="http://schemas.microsoft.com/office/powerpoint/2010/main" val="115213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Klima.</a:t>
            </a:r>
            <a:r>
              <a:rPr lang="da-DK" sz="1200" kern="1200" dirty="0">
                <a:solidFill>
                  <a:schemeClr val="tx1"/>
                </a:solidFill>
                <a:effectLst/>
                <a:latin typeface="+mn-lt"/>
                <a:ea typeface="+mn-ea"/>
                <a:cs typeface="+mn-cs"/>
              </a:rPr>
              <a:t> Der findes ikke noget dedikeret klimamål for de danske arealer, men analysen tager udgangspunkt i et mål om at opnå klimaneutralitet på arealerne i 2050. Det svarer til en reduktion på ca. 6,5 mio. ton CO</a:t>
            </a:r>
            <a:r>
              <a:rPr lang="da-DK" sz="1200" kern="1200" baseline="-25000" dirty="0">
                <a:solidFill>
                  <a:schemeClr val="tx1"/>
                </a:solidFill>
                <a:effectLst/>
                <a:latin typeface="+mn-lt"/>
                <a:ea typeface="+mn-ea"/>
                <a:cs typeface="+mn-cs"/>
              </a:rPr>
              <a:t>2</a:t>
            </a:r>
            <a:r>
              <a:rPr lang="da-DK" sz="1200" kern="1200" dirty="0">
                <a:solidFill>
                  <a:schemeClr val="tx1"/>
                </a:solidFill>
                <a:effectLst/>
                <a:latin typeface="+mn-lt"/>
                <a:ea typeface="+mn-ea"/>
                <a:cs typeface="+mn-cs"/>
              </a:rPr>
              <a:t>e. Målet anvendes som et konservativt bud på, hvad der må forventes af udledningen fra arealerne i 2050. Sandsynligvis er der i 2050 behov for, at udledningerne fra arealerne bliver nettonegative, og dermed bidrager med endnu større mængder af kulstofbinding.</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Vandmiljø.</a:t>
            </a:r>
            <a:r>
              <a:rPr lang="da-DK" dirty="0"/>
              <a:t> </a:t>
            </a:r>
            <a:r>
              <a:rPr lang="da-DK" sz="1200" kern="1200" dirty="0">
                <a:solidFill>
                  <a:schemeClr val="tx1"/>
                </a:solidFill>
                <a:effectLst/>
                <a:latin typeface="+mn-lt"/>
                <a:ea typeface="+mn-ea"/>
                <a:cs typeface="+mn-cs"/>
              </a:rPr>
              <a:t>Vandrammedirektivet vil beskytte naturen i vandet. Blandt andet ved at reducere kvælstofudvaskningen til vandmiljøet. Direktivet foreskriver, at der skal opnås god økologisk tilstand i vandmiljøet i senest i 2027. Danske studier viser, at det kræver en reduktion af udledningen af kvælstof til det danske vandmiljø på. ca. 13.000 ton, og det er også udgangspunktet for vandmiljømålet i analysen.</a:t>
            </a:r>
          </a:p>
          <a:p>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Biodiversitet.</a:t>
            </a:r>
            <a:r>
              <a:rPr lang="da-DK" sz="1200" kern="1200" dirty="0">
                <a:solidFill>
                  <a:schemeClr val="tx1"/>
                </a:solidFill>
                <a:effectLst/>
                <a:latin typeface="+mn-lt"/>
                <a:ea typeface="+mn-ea"/>
                <a:cs typeface="+mn-cs"/>
              </a:rPr>
              <a:t> Flere arealer skal reserveres kun til naturformål. Ifølge EU's biodiversitetsstrategi skal 30 pct. af landarealet beskyttes inden 2030. Analysen lægger til grund, at de 30 pct. også skal gælde for Danmark. Det betyder, at driften skal stoppes på ca. 630.000 hektar med land- og skovbrug, der i dag er i intensiv produktion.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de to scenarier med vandmiljø, er der også indlagt mål om skovrejsning (250.000 hektar) og om udtag af eksisterende produktionsskov til urørt skov (61.445 hektar). Disse to mål er politisk besluttede og bidrager forskelligt til klima, vandmiljø og biodiversitet. </a:t>
            </a:r>
          </a:p>
          <a:p>
            <a:endParaRPr lang="da-DK" dirty="0"/>
          </a:p>
        </p:txBody>
      </p:sp>
      <p:sp>
        <p:nvSpPr>
          <p:cNvPr id="4" name="Pladsholder til slidenummer 3"/>
          <p:cNvSpPr>
            <a:spLocks noGrp="1"/>
          </p:cNvSpPr>
          <p:nvPr>
            <p:ph type="sldNum" sz="quarter" idx="5"/>
          </p:nvPr>
        </p:nvSpPr>
        <p:spPr/>
        <p:txBody>
          <a:bodyPr/>
          <a:lstStyle/>
          <a:p>
            <a:fld id="{567A7B04-B1CD-D248-BDA6-89C34ABE72F8}" type="slidenum">
              <a:rPr lang="en-DK" smtClean="0"/>
              <a:t>4</a:t>
            </a:fld>
            <a:endParaRPr lang="en-DK"/>
          </a:p>
        </p:txBody>
      </p:sp>
    </p:spTree>
    <p:extLst>
      <p:ext uri="{BB962C8B-B14F-4D97-AF65-F5344CB8AC3E}">
        <p14:creationId xmlns:p14="http://schemas.microsoft.com/office/powerpoint/2010/main" val="357188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Biodiversitet og vandmiljø skal sikres på specifikke arealer for at give størst mulige gevinster. Fx kræver en effektiv indsats for biodiversitet, at der skabes større sammenhængende arealer med natur i form af fx urørt skov. Og den største gevinst for vandmiljøet fås, når skove og vådområder etableres, hvor der er behov for en kvælstofindsats. Derimod er det ikke lige så vigtigt for klimaet, hvor der fx rejses ny skov – det vigtige er, at der kommer mere ny skov.</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arealanvendelsen tilrettelægges med biodiversitet og vandmiljø for øje, opnås der samtidig betydelige klimagevinster. Det betyder, at den koordinering, der skal finde sted på arealerne, bør tage udgangspunkt i biodiversitet og vandmiljø. Udpegningen af arealer skal ske centralt, men implementeres lokalt. Derfor bør regeringen vedtage en national arealstrategi, der kan prioritere arealindsatsen.</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7B04-B1CD-D248-BDA6-89C34ABE72F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7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Hvis målene om klima, vandmiljø og biodiversitet alle skal nås, skal landbruget fylde mindre end i dag – men det skal ikke nødvendigvis fylde mindre i samfundsøkonomien. Nu lægger landbruget beslag på størstedelen af det danske landskab. Det giver økonomisk aktivitet og beskæftigelse, men påvirker klima og miljø og sætter den danske biodiversitet under stort pres.</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Opfyldelsen af de tre mål vil kræve, at arealet til landbrugsproduktion reduceres med omtrent en tredjedel. Det frigivne areal bliver primært til beskyttet natur i form af blandt andet overdrev, naturskov og vådområder. Alligevel vokser det samlede areal med produktionsskov som følge af en massiv skovrejsningsindsats.</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7B04-B1CD-D248-BDA6-89C34ABE72F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7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De beregnede omkostninger ved indsatserne er relativt små. Når arealanvendelsen tilrettelægges med udgangspunkt i at nå målene for biodiversitet og vandmiljø, løber de samlede omkostninger op i cirka 2,8 mia.kr. årligt i form af mistede indtægter især i landbruget. Prisen for arealændringerne udgøres nemlig primært af en mindre produktion af fødevarer og foder til husdyrproduktionen. Det er vigtigt at være opmærksom på, at de tilbageværende landbrug ikke nødvendigvis skal tjene mindre, men at den samlede volumen af indtjeningen falder, da landbrugssektoren skrumper.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Samtidig fås en betydelig klimagevinst på næsten 7 mio. ton CO</a:t>
            </a:r>
            <a:r>
              <a:rPr lang="da-DK" sz="1200" kern="1200" baseline="-25000" dirty="0">
                <a:solidFill>
                  <a:schemeClr val="tx1"/>
                </a:solidFill>
                <a:effectLst/>
                <a:latin typeface="+mn-lt"/>
                <a:ea typeface="+mn-ea"/>
                <a:cs typeface="+mn-cs"/>
              </a:rPr>
              <a:t>2</a:t>
            </a:r>
            <a:r>
              <a:rPr lang="da-DK" sz="1200" kern="1200" dirty="0">
                <a:solidFill>
                  <a:schemeClr val="tx1"/>
                </a:solidFill>
                <a:effectLst/>
                <a:latin typeface="+mn-lt"/>
                <a:ea typeface="+mn-ea"/>
                <a:cs typeface="+mn-cs"/>
              </a:rPr>
              <a:t>e årligt. Det svarer til en gennemsnitlig omkostning på cirka 400 kr. pr. ton CO</a:t>
            </a:r>
            <a:r>
              <a:rPr lang="da-DK" sz="1200" kern="1200" baseline="-25000" dirty="0">
                <a:solidFill>
                  <a:schemeClr val="tx1"/>
                </a:solidFill>
                <a:effectLst/>
                <a:latin typeface="+mn-lt"/>
                <a:ea typeface="+mn-ea"/>
                <a:cs typeface="+mn-cs"/>
              </a:rPr>
              <a:t>2</a:t>
            </a:r>
            <a:r>
              <a:rPr lang="da-DK" sz="1200" kern="1200" dirty="0">
                <a:solidFill>
                  <a:schemeClr val="tx1"/>
                </a:solidFill>
                <a:effectLst/>
                <a:latin typeface="+mn-lt"/>
                <a:ea typeface="+mn-ea"/>
                <a:cs typeface="+mn-cs"/>
              </a:rPr>
              <a:t>e. Det er en lav omkostning sammenlignet med at reducere udledningerne af drivhusgasser i andre sektorer som fx industri og transport. Og så er de betydelige samfundsgevinster, som et bedre vandmiljø og en større biodiversitet giver, ikke indregnet, hvilket ville trække omkostningerne ned. Samtidig øges de rekreative muligheder i naturen, hvilket også giver værdi for samfundet.</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7B04-B1CD-D248-BDA6-89C34ABE72F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23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Behovet for at udtage landbrugsareal er især drevet af EU-målsætningen om, at EU som helhed skal beskytte 30 pct. af arealet af hensyn til biodiversitet. Målsætningen bør ifølge Biodiversitetsrådet også gælde for Danmark specifikt. Det er der imidlertid ikke truffet politisk beslutning om endnu, og det skaber usikkerhed. Det er derfor en pointe i sig selv, at en nærmere afklaring af Danmarks mål for biodiversitet er vigtig. For som analysen viser, har det stor betydning for klima- og vandmiljøindsatserne, landskabet, landbruget og samfundet.</a:t>
            </a:r>
          </a:p>
          <a:p>
            <a:endParaRPr lang="da-DK" dirty="0"/>
          </a:p>
        </p:txBody>
      </p:sp>
      <p:sp>
        <p:nvSpPr>
          <p:cNvPr id="4" name="Pladsholder til slidenummer 3"/>
          <p:cNvSpPr>
            <a:spLocks noGrp="1"/>
          </p:cNvSpPr>
          <p:nvPr>
            <p:ph type="sldNum" sz="quarter" idx="5"/>
          </p:nvPr>
        </p:nvSpPr>
        <p:spPr/>
        <p:txBody>
          <a:bodyPr/>
          <a:lstStyle/>
          <a:p>
            <a:fld id="{567A7B04-B1CD-D248-BDA6-89C34ABE72F8}" type="slidenum">
              <a:rPr lang="en-DK" smtClean="0"/>
              <a:t>11</a:t>
            </a:fld>
            <a:endParaRPr lang="en-DK"/>
          </a:p>
        </p:txBody>
      </p:sp>
    </p:spTree>
    <p:extLst>
      <p:ext uri="{BB962C8B-B14F-4D97-AF65-F5344CB8AC3E}">
        <p14:creationId xmlns:p14="http://schemas.microsoft.com/office/powerpoint/2010/main" val="246411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Fordi den geografiske placering af nye skove og naturarealer er afgørende for at opnå de største synergieffekter, skal udtagning af jord ske i de områder, hvor effekterne på vandmiljø og biodiversitet er størst. Ordninger som tilskud og en statslig </a:t>
            </a:r>
            <a:r>
              <a:rPr lang="da-DK" sz="1200" kern="1200" dirty="0" err="1">
                <a:solidFill>
                  <a:schemeClr val="tx1"/>
                </a:solidFill>
                <a:effectLst/>
                <a:latin typeface="+mn-lt"/>
                <a:ea typeface="+mn-ea"/>
                <a:cs typeface="+mn-cs"/>
              </a:rPr>
              <a:t>jordfond</a:t>
            </a:r>
            <a:r>
              <a:rPr lang="da-DK" sz="1200" kern="1200" dirty="0">
                <a:solidFill>
                  <a:schemeClr val="tx1"/>
                </a:solidFill>
                <a:effectLst/>
                <a:latin typeface="+mn-lt"/>
                <a:ea typeface="+mn-ea"/>
                <a:cs typeface="+mn-cs"/>
              </a:rPr>
              <a:t> kan bringes i værk for at sigte efter stor synergieffekt. Fx bør ny produktionsskov især plantes, der, hvor det også gavner vandmiljøet, men ikke i de områder der er tiltænkt biodiversitet. Mange af disse tanker findes allerede i den nuværende regulering. De bør videreføres og styrkes.</a:t>
            </a:r>
          </a:p>
          <a:p>
            <a:endParaRPr lang="da-DK" dirty="0"/>
          </a:p>
          <a:p>
            <a:r>
              <a:rPr lang="da-DK" dirty="0"/>
              <a:t>Drivhusgasafgiften skal hurtigst muligt følges op med tilskud og andre initiativer, som gør det attraktivt at sætte gang i nye initiativer de rigtige steder.</a:t>
            </a:r>
          </a:p>
        </p:txBody>
      </p:sp>
      <p:sp>
        <p:nvSpPr>
          <p:cNvPr id="4" name="Pladsholder til slidenummer 3"/>
          <p:cNvSpPr>
            <a:spLocks noGrp="1"/>
          </p:cNvSpPr>
          <p:nvPr>
            <p:ph type="sldNum" sz="quarter" idx="5"/>
          </p:nvPr>
        </p:nvSpPr>
        <p:spPr/>
        <p:txBody>
          <a:bodyPr/>
          <a:lstStyle/>
          <a:p>
            <a:fld id="{567A7B04-B1CD-D248-BDA6-89C34ABE72F8}" type="slidenum">
              <a:rPr lang="en-DK" smtClean="0"/>
              <a:t>12</a:t>
            </a:fld>
            <a:endParaRPr lang="en-DK"/>
          </a:p>
        </p:txBody>
      </p:sp>
    </p:spTree>
    <p:extLst>
      <p:ext uri="{BB962C8B-B14F-4D97-AF65-F5344CB8AC3E}">
        <p14:creationId xmlns:p14="http://schemas.microsoft.com/office/powerpoint/2010/main" val="299145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En afgift på landbrugets udledning af drivhusgasser er en vigtig motor til at drive arealændringerne. En afgift kan dog ikke stå alene.</a:t>
            </a:r>
            <a:endParaRPr lang="da-DK" dirty="0"/>
          </a:p>
          <a:p>
            <a:endParaRPr lang="da-DK" dirty="0"/>
          </a:p>
        </p:txBody>
      </p:sp>
      <p:sp>
        <p:nvSpPr>
          <p:cNvPr id="4" name="Pladsholder til slidenummer 3"/>
          <p:cNvSpPr>
            <a:spLocks noGrp="1"/>
          </p:cNvSpPr>
          <p:nvPr>
            <p:ph type="sldNum" sz="quarter" idx="5"/>
          </p:nvPr>
        </p:nvSpPr>
        <p:spPr/>
        <p:txBody>
          <a:bodyPr/>
          <a:lstStyle/>
          <a:p>
            <a:fld id="{567A7B04-B1CD-D248-BDA6-89C34ABE72F8}" type="slidenum">
              <a:rPr lang="en-DK" smtClean="0"/>
              <a:t>13</a:t>
            </a:fld>
            <a:endParaRPr lang="en-DK"/>
          </a:p>
        </p:txBody>
      </p:sp>
    </p:spTree>
    <p:extLst>
      <p:ext uri="{BB962C8B-B14F-4D97-AF65-F5344CB8AC3E}">
        <p14:creationId xmlns:p14="http://schemas.microsoft.com/office/powerpoint/2010/main" val="463274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Title &gt; Image backgroun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6450325" cy="589905"/>
          </a:xfrm>
        </p:spPr>
        <p:txBody>
          <a:bodyPr wrap="square" lIns="0" tIns="0" rIns="0" bIns="0" anchor="t" anchorCtr="0">
            <a:spAutoFit/>
          </a:bodyPr>
          <a:lstStyle>
            <a:lvl1pPr algn="l">
              <a:lnSpc>
                <a:spcPts val="4600"/>
              </a:lnSpc>
              <a:defRPr sz="4000" baseline="0">
                <a:solidFill>
                  <a:srgbClr val="05366B"/>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28873" cy="1655762"/>
          </a:xfrm>
        </p:spPr>
        <p:txBody>
          <a:bodyPr lIns="0" tIns="0" rIns="0">
            <a:normAutofit/>
          </a:bodyPr>
          <a:lstStyle>
            <a:lvl1pPr marL="0" indent="0" algn="l">
              <a:lnSpc>
                <a:spcPts val="2040"/>
              </a:lnSpc>
              <a:spcBef>
                <a:spcPts val="0"/>
              </a:spcBef>
              <a:buNone/>
              <a:defRPr sz="1700">
                <a:solidFill>
                  <a:srgbClr val="05366B"/>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3"/>
          <a:stretch>
            <a:fillRect/>
          </a:stretch>
        </p:blipFill>
        <p:spPr>
          <a:xfrm>
            <a:off x="468000" y="469284"/>
            <a:ext cx="934054" cy="144000"/>
          </a:xfrm>
          <a:prstGeom prst="rect">
            <a:avLst/>
          </a:prstGeom>
        </p:spPr>
      </p:pic>
      <p:pic>
        <p:nvPicPr>
          <p:cNvPr id="11" name="Picture 10">
            <a:extLst>
              <a:ext uri="{FF2B5EF4-FFF2-40B4-BE49-F238E27FC236}">
                <a16:creationId xmlns:a16="http://schemas.microsoft.com/office/drawing/2014/main" id="{1FA50847-0E92-AA3B-080F-E1B64D370BE1}"/>
              </a:ext>
            </a:extLst>
          </p:cNvPr>
          <p:cNvPicPr>
            <a:picLocks noChangeAspect="1"/>
          </p:cNvPicPr>
          <p:nvPr userDrawn="1"/>
        </p:nvPicPr>
        <p:blipFill>
          <a:blip r:embed="rId4"/>
          <a:stretch>
            <a:fillRect/>
          </a:stretch>
        </p:blipFill>
        <p:spPr>
          <a:xfrm>
            <a:off x="8155300" y="463550"/>
            <a:ext cx="3568700" cy="5930900"/>
          </a:xfrm>
          <a:prstGeom prst="rect">
            <a:avLst/>
          </a:prstGeom>
        </p:spPr>
      </p:pic>
    </p:spTree>
    <p:extLst>
      <p:ext uri="{BB962C8B-B14F-4D97-AF65-F5344CB8AC3E}">
        <p14:creationId xmlns:p14="http://schemas.microsoft.com/office/powerpoint/2010/main" val="69903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gt; Title + 1 columns">
    <p:bg>
      <p:bgPr>
        <a:solidFill>
          <a:schemeClr val="accent3"/>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AD55406-954D-7699-BE4A-83A5B2BAC4B7}"/>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8" name="Content Placeholder 2">
            <a:extLst>
              <a:ext uri="{FF2B5EF4-FFF2-40B4-BE49-F238E27FC236}">
                <a16:creationId xmlns:a16="http://schemas.microsoft.com/office/drawing/2014/main" id="{BFE1F013-E645-43C5-8108-97A38BC4C094}"/>
              </a:ext>
            </a:extLst>
          </p:cNvPr>
          <p:cNvSpPr>
            <a:spLocks noGrp="1"/>
          </p:cNvSpPr>
          <p:nvPr>
            <p:ph idx="1"/>
          </p:nvPr>
        </p:nvSpPr>
        <p:spPr>
          <a:xfrm>
            <a:off x="1055802" y="1606169"/>
            <a:ext cx="10096107" cy="4372689"/>
          </a:xfrm>
        </p:spPr>
        <p:txBody>
          <a:bodyPr lIns="0" tIns="0" rIns="0" bIns="0" numCol="1" spcCol="324000">
            <a:normAutofit/>
          </a:bodyPr>
          <a:lstStyle>
            <a:lvl1pPr marL="285750" indent="-285750">
              <a:lnSpc>
                <a:spcPct val="100000"/>
              </a:lnSpc>
              <a:spcBef>
                <a:spcPts val="0"/>
              </a:spcBef>
              <a:spcAft>
                <a:spcPts val="1000"/>
              </a:spcAft>
              <a:buFont typeface="Arial" panose="020B0604020202020204" pitchFamily="34" charset="0"/>
              <a:buChar char="•"/>
              <a:defRPr sz="1600">
                <a:solidFill>
                  <a:srgbClr val="2F2F2F"/>
                </a:solidFill>
                <a:latin typeface="Georgia" panose="02040502050405020303" pitchFamily="18" charset="0"/>
              </a:defRPr>
            </a:lvl1pPr>
          </a:lstStyle>
          <a:p>
            <a:pPr lvl="0"/>
            <a:r>
              <a:rPr lang="en-US"/>
              <a:t>Edit Master text styles</a:t>
            </a:r>
          </a:p>
        </p:txBody>
      </p:sp>
      <p:pic>
        <p:nvPicPr>
          <p:cNvPr id="2" name="Picture 1">
            <a:extLst>
              <a:ext uri="{FF2B5EF4-FFF2-40B4-BE49-F238E27FC236}">
                <a16:creationId xmlns:a16="http://schemas.microsoft.com/office/drawing/2014/main" id="{ADE10723-B222-C8EF-1FA0-285731129A68}"/>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449453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 &gt; Title + 1 columns">
    <p:bg>
      <p:bgPr>
        <a:solidFill>
          <a:schemeClr val="tx2"/>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AD55406-954D-7699-BE4A-83A5B2BAC4B7}"/>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chemeClr val="bg1"/>
                </a:solidFill>
              </a:defRPr>
            </a:lvl1pPr>
          </a:lstStyle>
          <a:p>
            <a:r>
              <a:rPr lang="en-US"/>
              <a:t>Click to edit Master title style</a:t>
            </a:r>
            <a:endParaRPr lang="en-DK" dirty="0"/>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lvl1pPr>
              <a:defRPr>
                <a:solidFill>
                  <a:schemeClr val="bg1"/>
                </a:solidFill>
              </a:defRPr>
            </a:lvl1p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a:xfrm>
            <a:off x="11592763" y="6166547"/>
            <a:ext cx="125034" cy="246221"/>
          </a:xfrm>
        </p:spPr>
        <p:txBody>
          <a:bodyPr/>
          <a:lstStyle>
            <a:lvl1pPr>
              <a:defRPr>
                <a:solidFill>
                  <a:schemeClr val="bg1"/>
                </a:solidFill>
              </a:defRPr>
            </a:lvl1pPr>
          </a:lstStyle>
          <a:p>
            <a:fld id="{D112B5EC-DC8D-C147-ADDB-D8F4379CD7AE}" type="slidenum">
              <a:rPr lang="en-DK" smtClean="0"/>
              <a:pPr/>
              <a:t>‹nr.›</a:t>
            </a:fld>
            <a:endParaRPr lang="en-DK" dirty="0"/>
          </a:p>
        </p:txBody>
      </p:sp>
      <p:sp>
        <p:nvSpPr>
          <p:cNvPr id="8" name="Content Placeholder 2">
            <a:extLst>
              <a:ext uri="{FF2B5EF4-FFF2-40B4-BE49-F238E27FC236}">
                <a16:creationId xmlns:a16="http://schemas.microsoft.com/office/drawing/2014/main" id="{BFE1F013-E645-43C5-8108-97A38BC4C094}"/>
              </a:ext>
            </a:extLst>
          </p:cNvPr>
          <p:cNvSpPr>
            <a:spLocks noGrp="1"/>
          </p:cNvSpPr>
          <p:nvPr>
            <p:ph idx="1"/>
          </p:nvPr>
        </p:nvSpPr>
        <p:spPr>
          <a:xfrm>
            <a:off x="1055802" y="1606169"/>
            <a:ext cx="10096107" cy="4372689"/>
          </a:xfrm>
        </p:spPr>
        <p:txBody>
          <a:bodyPr lIns="0" tIns="0" rIns="0" bIns="0" numCol="1" spcCol="324000">
            <a:normAutofit/>
          </a:bodyPr>
          <a:lstStyle>
            <a:lvl1pPr marL="285750" indent="-285750">
              <a:lnSpc>
                <a:spcPct val="100000"/>
              </a:lnSpc>
              <a:spcBef>
                <a:spcPts val="0"/>
              </a:spcBef>
              <a:spcAft>
                <a:spcPts val="1000"/>
              </a:spcAft>
              <a:buFont typeface="Arial" panose="020B0604020202020204" pitchFamily="34" charset="0"/>
              <a:buChar char="•"/>
              <a:defRPr sz="1600">
                <a:solidFill>
                  <a:schemeClr val="bg1"/>
                </a:solidFill>
                <a:latin typeface="Georgia" panose="02040502050405020303" pitchFamily="18" charset="0"/>
              </a:defRPr>
            </a:lvl1pPr>
          </a:lstStyle>
          <a:p>
            <a:pPr lvl="0"/>
            <a:r>
              <a:rPr lang="en-US"/>
              <a:t>Edit Master text styles</a:t>
            </a:r>
          </a:p>
        </p:txBody>
      </p:sp>
      <p:pic>
        <p:nvPicPr>
          <p:cNvPr id="3" name="Picture 2">
            <a:extLst>
              <a:ext uri="{FF2B5EF4-FFF2-40B4-BE49-F238E27FC236}">
                <a16:creationId xmlns:a16="http://schemas.microsoft.com/office/drawing/2014/main" id="{A0582465-9384-8A98-7AE5-B22A0FE8177B}"/>
              </a:ext>
            </a:extLst>
          </p:cNvPr>
          <p:cNvPicPr>
            <a:picLocks noChangeAspect="1"/>
          </p:cNvPicPr>
          <p:nvPr userDrawn="1"/>
        </p:nvPicPr>
        <p:blipFill>
          <a:blip r:embed="rId2"/>
          <a:srcRect/>
          <a:stretch/>
        </p:blipFill>
        <p:spPr>
          <a:xfrm>
            <a:off x="11050800" y="469285"/>
            <a:ext cx="677194" cy="104400"/>
          </a:xfrm>
          <a:prstGeom prst="rect">
            <a:avLst/>
          </a:prstGeom>
        </p:spPr>
      </p:pic>
    </p:spTree>
    <p:extLst>
      <p:ext uri="{BB962C8B-B14F-4D97-AF65-F5344CB8AC3E}">
        <p14:creationId xmlns:p14="http://schemas.microsoft.com/office/powerpoint/2010/main" val="113965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gt; Title + 1 column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p:nvPr>
        </p:nvSpPr>
        <p:spPr>
          <a:xfrm>
            <a:off x="1055802" y="1594979"/>
            <a:ext cx="4754896" cy="4246431"/>
          </a:xfrm>
        </p:spPr>
        <p:txBody>
          <a:bodyPr lIns="0" tIns="0" rIns="0" bIns="0" numCol="1" spcCol="360000">
            <a:normAutofit/>
          </a:bodyPr>
          <a:lstStyle>
            <a:lvl1pPr marL="0" indent="0">
              <a:lnSpc>
                <a:spcPct val="100000"/>
              </a:lnSpc>
              <a:spcBef>
                <a:spcPts val="0"/>
              </a:spcBef>
              <a:spcAft>
                <a:spcPts val="1000"/>
              </a:spcAft>
              <a:buNone/>
              <a:defRPr sz="1600">
                <a:solidFill>
                  <a:srgbClr val="2F2F2F"/>
                </a:solidFill>
                <a:latin typeface="Georgia" panose="02040502050405020303" pitchFamily="18" charset="0"/>
              </a:defRPr>
            </a:lvl1pPr>
          </a:lstStyle>
          <a:p>
            <a:pPr lvl="0"/>
            <a:r>
              <a:rPr lang="en-US"/>
              <a:t>Edit Master text styles</a:t>
            </a:r>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11" name="Title 14">
            <a:extLst>
              <a:ext uri="{FF2B5EF4-FFF2-40B4-BE49-F238E27FC236}">
                <a16:creationId xmlns:a16="http://schemas.microsoft.com/office/drawing/2014/main" id="{22449A08-72DC-4D07-AD07-C2C2031AB8DD}"/>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2" name="Picture 1">
            <a:extLst>
              <a:ext uri="{FF2B5EF4-FFF2-40B4-BE49-F238E27FC236}">
                <a16:creationId xmlns:a16="http://schemas.microsoft.com/office/drawing/2014/main" id="{C990F200-AE79-010E-726E-144DF848E662}"/>
              </a:ext>
            </a:extLst>
          </p:cNvPr>
          <p:cNvPicPr>
            <a:picLocks noChangeAspect="1"/>
          </p:cNvPicPr>
          <p:nvPr userDrawn="1"/>
        </p:nvPicPr>
        <p:blipFill>
          <a:blip r:embed="rId2"/>
          <a:stretch>
            <a:fillRect/>
          </a:stretch>
        </p:blipFill>
        <p:spPr>
          <a:xfrm>
            <a:off x="11050800" y="469285"/>
            <a:ext cx="673200" cy="103785"/>
          </a:xfrm>
          <a:prstGeom prst="rect">
            <a:avLst/>
          </a:prstGeom>
        </p:spPr>
      </p:pic>
      <p:sp>
        <p:nvSpPr>
          <p:cNvPr id="8" name="Content Placeholder 2">
            <a:extLst>
              <a:ext uri="{FF2B5EF4-FFF2-40B4-BE49-F238E27FC236}">
                <a16:creationId xmlns:a16="http://schemas.microsoft.com/office/drawing/2014/main" id="{3202E4CB-CCC1-465F-A032-A361CF02E7F7}"/>
              </a:ext>
            </a:extLst>
          </p:cNvPr>
          <p:cNvSpPr>
            <a:spLocks noGrp="1"/>
          </p:cNvSpPr>
          <p:nvPr>
            <p:ph idx="17"/>
          </p:nvPr>
        </p:nvSpPr>
        <p:spPr>
          <a:xfrm>
            <a:off x="6397013" y="1594978"/>
            <a:ext cx="4754896" cy="4246431"/>
          </a:xfrm>
        </p:spPr>
        <p:txBody>
          <a:bodyPr lIns="0" tIns="0" rIns="0" bIns="0" numCol="1" spcCol="360000">
            <a:normAutofit/>
          </a:bodyPr>
          <a:lstStyle>
            <a:lvl1pPr marL="0" indent="0">
              <a:lnSpc>
                <a:spcPct val="100000"/>
              </a:lnSpc>
              <a:spcBef>
                <a:spcPts val="0"/>
              </a:spcBef>
              <a:spcAft>
                <a:spcPts val="1000"/>
              </a:spcAft>
              <a:buNone/>
              <a:defRPr sz="1600">
                <a:solidFill>
                  <a:srgbClr val="2F2F2F"/>
                </a:solidFill>
                <a:latin typeface="Georgia" panose="02040502050405020303" pitchFamily="18" charset="0"/>
              </a:defRPr>
            </a:lvl1pPr>
          </a:lstStyle>
          <a:p>
            <a:pPr lvl="0"/>
            <a:r>
              <a:rPr lang="en-US"/>
              <a:t>Edit Master text styles</a:t>
            </a:r>
          </a:p>
        </p:txBody>
      </p:sp>
    </p:spTree>
    <p:extLst>
      <p:ext uri="{BB962C8B-B14F-4D97-AF65-F5344CB8AC3E}">
        <p14:creationId xmlns:p14="http://schemas.microsoft.com/office/powerpoint/2010/main" val="338700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gt; Title + 1 column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p:nvPr>
        </p:nvSpPr>
        <p:spPr>
          <a:xfrm>
            <a:off x="1055802" y="1594979"/>
            <a:ext cx="4853931" cy="4189870"/>
          </a:xfrm>
        </p:spPr>
        <p:txBody>
          <a:bodyPr lIns="0" tIns="0" rIns="0" bIns="0" numCol="1" spcCol="360000">
            <a:normAutofit/>
          </a:bodyPr>
          <a:lstStyle>
            <a:lvl1pPr marL="0" indent="0">
              <a:lnSpc>
                <a:spcPct val="100000"/>
              </a:lnSpc>
              <a:spcBef>
                <a:spcPts val="0"/>
              </a:spcBef>
              <a:spcAft>
                <a:spcPts val="1000"/>
              </a:spcAft>
              <a:buNone/>
              <a:defRPr sz="1600">
                <a:solidFill>
                  <a:srgbClr val="2F2F2F"/>
                </a:solidFill>
                <a:latin typeface="Georgia" panose="02040502050405020303" pitchFamily="18" charset="0"/>
              </a:defRPr>
            </a:lvl1pPr>
          </a:lstStyle>
          <a:p>
            <a:pPr lvl="0"/>
            <a:r>
              <a:rPr lang="en-US"/>
              <a:t>Edit Master text styles</a:t>
            </a:r>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4" name="Content Placeholder 3">
            <a:extLst>
              <a:ext uri="{FF2B5EF4-FFF2-40B4-BE49-F238E27FC236}">
                <a16:creationId xmlns:a16="http://schemas.microsoft.com/office/drawing/2014/main" id="{51D100C8-59B9-4403-EA60-CDAA4E2A231E}"/>
              </a:ext>
            </a:extLst>
          </p:cNvPr>
          <p:cNvSpPr>
            <a:spLocks noGrp="1"/>
          </p:cNvSpPr>
          <p:nvPr>
            <p:ph sz="quarter" idx="17"/>
          </p:nvPr>
        </p:nvSpPr>
        <p:spPr>
          <a:xfrm>
            <a:off x="6341534" y="1594978"/>
            <a:ext cx="4810375" cy="4189871"/>
          </a:xfrm>
        </p:spPr>
        <p:txBody>
          <a:bodyPr/>
          <a:lstStyle>
            <a:lvl1pPr>
              <a:lnSpc>
                <a:spcPct val="10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DK" dirty="0"/>
          </a:p>
        </p:txBody>
      </p:sp>
      <p:sp>
        <p:nvSpPr>
          <p:cNvPr id="8" name="Text Placeholder 4">
            <a:extLst>
              <a:ext uri="{FF2B5EF4-FFF2-40B4-BE49-F238E27FC236}">
                <a16:creationId xmlns:a16="http://schemas.microsoft.com/office/drawing/2014/main" id="{9C01132F-04C7-4DCC-9854-F49A05C85270}"/>
              </a:ext>
            </a:extLst>
          </p:cNvPr>
          <p:cNvSpPr>
            <a:spLocks noGrp="1"/>
          </p:cNvSpPr>
          <p:nvPr>
            <p:ph type="body" sz="quarter" idx="18"/>
          </p:nvPr>
        </p:nvSpPr>
        <p:spPr>
          <a:xfrm>
            <a:off x="1055802" y="633176"/>
            <a:ext cx="3563937" cy="166777"/>
          </a:xfrm>
        </p:spPr>
        <p:txBody>
          <a:bodyPr lIns="0" tIns="0" rIns="0" bIns="0">
            <a:spAutoFit/>
          </a:bodyPr>
          <a:lstStyle>
            <a:lvl1pPr marL="0" indent="0">
              <a:lnSpc>
                <a:spcPts val="1400"/>
              </a:lnSpc>
              <a:spcBef>
                <a:spcPts val="0"/>
              </a:spcBef>
              <a:buNone/>
              <a:defRPr sz="1100">
                <a:solidFill>
                  <a:srgbClr val="05366B"/>
                </a:solidFill>
              </a:defRPr>
            </a:lvl1pPr>
          </a:lstStyle>
          <a:p>
            <a:pPr lvl="0"/>
            <a:r>
              <a:rPr lang="en-US"/>
              <a:t>Edit Master text styles</a:t>
            </a:r>
          </a:p>
        </p:txBody>
      </p:sp>
      <p:sp>
        <p:nvSpPr>
          <p:cNvPr id="10" name="Title 14">
            <a:extLst>
              <a:ext uri="{FF2B5EF4-FFF2-40B4-BE49-F238E27FC236}">
                <a16:creationId xmlns:a16="http://schemas.microsoft.com/office/drawing/2014/main" id="{A00B11EB-7222-4807-963D-D9169920BBCD}"/>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2" name="Picture 1">
            <a:extLst>
              <a:ext uri="{FF2B5EF4-FFF2-40B4-BE49-F238E27FC236}">
                <a16:creationId xmlns:a16="http://schemas.microsoft.com/office/drawing/2014/main" id="{0DE8A500-8D5D-DD6B-E4AD-D036ACDAF939}"/>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3632670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gt; Title + 3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p:nvPr>
        </p:nvSpPr>
        <p:spPr>
          <a:xfrm>
            <a:off x="1055801" y="1581840"/>
            <a:ext cx="2997722" cy="4203325"/>
          </a:xfrm>
        </p:spPr>
        <p:txBody>
          <a:bodyPr lIns="0" tIns="0" rIns="0" bIns="0" numCol="1" spcCol="360000">
            <a:normAutofit/>
          </a:bodyPr>
          <a:lstStyle>
            <a:lvl1pPr marL="0" indent="0">
              <a:lnSpc>
                <a:spcPct val="100000"/>
              </a:lnSpc>
              <a:spcBef>
                <a:spcPts val="0"/>
              </a:spcBef>
              <a:buNone/>
              <a:defRPr sz="1600">
                <a:solidFill>
                  <a:srgbClr val="2F2F2F"/>
                </a:solidFill>
                <a:latin typeface="Georgia" panose="02040502050405020303" pitchFamily="18" charset="0"/>
              </a:defRPr>
            </a:lvl1pPr>
          </a:lstStyle>
          <a:p>
            <a:pPr lvl="0"/>
            <a:r>
              <a:rPr lang="en-US"/>
              <a:t>Edit Master text styles</a:t>
            </a:r>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2" name="Content Placeholder 2">
            <a:extLst>
              <a:ext uri="{FF2B5EF4-FFF2-40B4-BE49-F238E27FC236}">
                <a16:creationId xmlns:a16="http://schemas.microsoft.com/office/drawing/2014/main" id="{FB524097-7B42-88E8-4142-FEC1B07C257F}"/>
              </a:ext>
            </a:extLst>
          </p:cNvPr>
          <p:cNvSpPr>
            <a:spLocks noGrp="1"/>
          </p:cNvSpPr>
          <p:nvPr>
            <p:ph idx="17"/>
          </p:nvPr>
        </p:nvSpPr>
        <p:spPr>
          <a:xfrm>
            <a:off x="4883085" y="1594979"/>
            <a:ext cx="2997722" cy="4192758"/>
          </a:xfrm>
        </p:spPr>
        <p:txBody>
          <a:bodyPr lIns="0" tIns="0" rIns="0" bIns="0" numCol="1" spcCol="360000">
            <a:normAutofit/>
          </a:bodyPr>
          <a:lstStyle>
            <a:lvl1pPr marL="0" indent="0">
              <a:lnSpc>
                <a:spcPct val="100000"/>
              </a:lnSpc>
              <a:spcBef>
                <a:spcPts val="0"/>
              </a:spcBef>
              <a:buNone/>
              <a:defRPr sz="1600">
                <a:solidFill>
                  <a:srgbClr val="2F2F2F"/>
                </a:solidFill>
                <a:latin typeface="Georgia" panose="02040502050405020303" pitchFamily="18" charset="0"/>
              </a:defRPr>
            </a:lvl1pPr>
          </a:lstStyle>
          <a:p>
            <a:pPr lvl="0"/>
            <a:r>
              <a:rPr lang="en-US"/>
              <a:t>Edit Master text styles</a:t>
            </a:r>
          </a:p>
        </p:txBody>
      </p:sp>
      <p:sp>
        <p:nvSpPr>
          <p:cNvPr id="4" name="Content Placeholder 2">
            <a:extLst>
              <a:ext uri="{FF2B5EF4-FFF2-40B4-BE49-F238E27FC236}">
                <a16:creationId xmlns:a16="http://schemas.microsoft.com/office/drawing/2014/main" id="{415B2F4B-1FD4-450F-03BD-2E30B34355E0}"/>
              </a:ext>
            </a:extLst>
          </p:cNvPr>
          <p:cNvSpPr>
            <a:spLocks noGrp="1"/>
          </p:cNvSpPr>
          <p:nvPr>
            <p:ph idx="18"/>
          </p:nvPr>
        </p:nvSpPr>
        <p:spPr>
          <a:xfrm>
            <a:off x="8235515" y="1581841"/>
            <a:ext cx="2916394" cy="599053"/>
          </a:xfrm>
        </p:spPr>
        <p:txBody>
          <a:bodyPr lIns="0" tIns="0" rIns="0" bIns="0" numCol="1" spcCol="360000">
            <a:normAutofit/>
          </a:bodyPr>
          <a:lstStyle>
            <a:lvl1pPr marL="0" indent="0">
              <a:lnSpc>
                <a:spcPct val="100000"/>
              </a:lnSpc>
              <a:spcBef>
                <a:spcPts val="0"/>
              </a:spcBef>
              <a:buNone/>
              <a:defRPr sz="1600">
                <a:solidFill>
                  <a:srgbClr val="2F2F2F"/>
                </a:solidFill>
                <a:latin typeface="Georgia" panose="02040502050405020303" pitchFamily="18" charset="0"/>
              </a:defRPr>
            </a:lvl1pPr>
          </a:lstStyle>
          <a:p>
            <a:pPr lvl="0"/>
            <a:r>
              <a:rPr lang="en-US"/>
              <a:t>Edit Master text styles</a:t>
            </a:r>
          </a:p>
        </p:txBody>
      </p:sp>
      <p:sp>
        <p:nvSpPr>
          <p:cNvPr id="5" name="Content Placeholder 2">
            <a:extLst>
              <a:ext uri="{FF2B5EF4-FFF2-40B4-BE49-F238E27FC236}">
                <a16:creationId xmlns:a16="http://schemas.microsoft.com/office/drawing/2014/main" id="{7EE2A896-1BED-40FE-B86F-583236EA81B1}"/>
              </a:ext>
            </a:extLst>
          </p:cNvPr>
          <p:cNvSpPr>
            <a:spLocks noGrp="1"/>
          </p:cNvSpPr>
          <p:nvPr>
            <p:ph idx="19" hasCustomPrompt="1"/>
          </p:nvPr>
        </p:nvSpPr>
        <p:spPr>
          <a:xfrm>
            <a:off x="8235515" y="2478555"/>
            <a:ext cx="2916394" cy="1562800"/>
          </a:xfrm>
        </p:spPr>
        <p:txBody>
          <a:bodyPr wrap="square" lIns="0" tIns="0" rIns="0" bIns="0" numCol="1" spcCol="360000" anchor="t" anchorCtr="0">
            <a:spAutoFit/>
          </a:bodyPr>
          <a:lstStyle>
            <a:lvl1pPr marL="0" indent="0">
              <a:lnSpc>
                <a:spcPts val="12000"/>
              </a:lnSpc>
              <a:spcBef>
                <a:spcPts val="0"/>
              </a:spcBef>
              <a:buNone/>
              <a:defRPr sz="14000">
                <a:solidFill>
                  <a:srgbClr val="05366B"/>
                </a:solidFill>
                <a:latin typeface="Arial" panose="020B0604020202020204" pitchFamily="34" charset="0"/>
                <a:cs typeface="Arial" panose="020B0604020202020204" pitchFamily="34" charset="0"/>
              </a:defRPr>
            </a:lvl1pPr>
          </a:lstStyle>
          <a:p>
            <a:pPr lvl="0"/>
            <a:r>
              <a:rPr lang="en-GB" dirty="0"/>
              <a:t>XX</a:t>
            </a:r>
          </a:p>
        </p:txBody>
      </p:sp>
      <p:sp>
        <p:nvSpPr>
          <p:cNvPr id="10" name="Title 14">
            <a:extLst>
              <a:ext uri="{FF2B5EF4-FFF2-40B4-BE49-F238E27FC236}">
                <a16:creationId xmlns:a16="http://schemas.microsoft.com/office/drawing/2014/main" id="{1F9EBA22-699C-44C8-9BA6-4516C6E4F55D}"/>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6" name="Picture 5">
            <a:extLst>
              <a:ext uri="{FF2B5EF4-FFF2-40B4-BE49-F238E27FC236}">
                <a16:creationId xmlns:a16="http://schemas.microsoft.com/office/drawing/2014/main" id="{D67C7DD4-EBEC-A6DA-26BF-C5DBE8C0A3C5}"/>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3938449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t; White">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pic>
        <p:nvPicPr>
          <p:cNvPr id="3" name="Picture 2">
            <a:extLst>
              <a:ext uri="{FF2B5EF4-FFF2-40B4-BE49-F238E27FC236}">
                <a16:creationId xmlns:a16="http://schemas.microsoft.com/office/drawing/2014/main" id="{8FB91D3F-C17F-2603-7787-89C209EF59AE}"/>
              </a:ext>
            </a:extLst>
          </p:cNvPr>
          <p:cNvPicPr>
            <a:picLocks noChangeAspect="1"/>
          </p:cNvPicPr>
          <p:nvPr userDrawn="1"/>
        </p:nvPicPr>
        <p:blipFill>
          <a:blip r:embed="rId2"/>
          <a:stretch>
            <a:fillRect/>
          </a:stretch>
        </p:blipFill>
        <p:spPr>
          <a:xfrm>
            <a:off x="11050800" y="469285"/>
            <a:ext cx="673200" cy="103785"/>
          </a:xfrm>
          <a:prstGeom prst="rect">
            <a:avLst/>
          </a:prstGeom>
        </p:spPr>
      </p:pic>
      <p:sp>
        <p:nvSpPr>
          <p:cNvPr id="4" name="Title 14">
            <a:extLst>
              <a:ext uri="{FF2B5EF4-FFF2-40B4-BE49-F238E27FC236}">
                <a16:creationId xmlns:a16="http://schemas.microsoft.com/office/drawing/2014/main" id="{CDD3E435-7FAC-C7EA-36D0-B2D3BE93897D}"/>
              </a:ext>
            </a:extLst>
          </p:cNvPr>
          <p:cNvSpPr>
            <a:spLocks noGrp="1"/>
          </p:cNvSpPr>
          <p:nvPr>
            <p:ph type="title" hasCustomPrompt="1"/>
          </p:nvPr>
        </p:nvSpPr>
        <p:spPr>
          <a:xfrm>
            <a:off x="1080741" y="871656"/>
            <a:ext cx="8374375" cy="461665"/>
          </a:xfrm>
        </p:spPr>
        <p:txBody>
          <a:bodyPr wrap="square" lIns="0" tIns="0" rIns="0" bIns="0" anchor="t" anchorCtr="0">
            <a:spAutoFit/>
          </a:bodyPr>
          <a:lstStyle>
            <a:lvl1pPr>
              <a:lnSpc>
                <a:spcPct val="100000"/>
              </a:lnSpc>
              <a:spcAft>
                <a:spcPts val="1000"/>
              </a:spcAft>
              <a:defRPr sz="3000">
                <a:solidFill>
                  <a:srgbClr val="05366B"/>
                </a:solidFill>
                <a:latin typeface="Georgia" panose="02040502050405020303" pitchFamily="18" charset="0"/>
              </a:defRPr>
            </a:lvl1pPr>
          </a:lstStyle>
          <a:p>
            <a:r>
              <a:rPr lang="en-GB" dirty="0"/>
              <a:t>“Quote here”</a:t>
            </a:r>
            <a:endParaRPr lang="en-DK" dirty="0"/>
          </a:p>
        </p:txBody>
      </p:sp>
      <p:sp>
        <p:nvSpPr>
          <p:cNvPr id="6" name="Text Placeholder 4">
            <a:extLst>
              <a:ext uri="{FF2B5EF4-FFF2-40B4-BE49-F238E27FC236}">
                <a16:creationId xmlns:a16="http://schemas.microsoft.com/office/drawing/2014/main" id="{ECA2F3A6-A67D-122A-0472-68C28BF0E8AB}"/>
              </a:ext>
            </a:extLst>
          </p:cNvPr>
          <p:cNvSpPr>
            <a:spLocks noGrp="1"/>
          </p:cNvSpPr>
          <p:nvPr>
            <p:ph type="body" sz="quarter" idx="18"/>
          </p:nvPr>
        </p:nvSpPr>
        <p:spPr>
          <a:xfrm>
            <a:off x="1080741" y="5049723"/>
            <a:ext cx="3563937" cy="166777"/>
          </a:xfrm>
        </p:spPr>
        <p:txBody>
          <a:bodyPr lIns="0" tIns="0" rIns="0" bIns="0">
            <a:spAutoFit/>
          </a:bodyPr>
          <a:lstStyle>
            <a:lvl1pPr marL="0" indent="0">
              <a:lnSpc>
                <a:spcPts val="1400"/>
              </a:lnSpc>
              <a:spcBef>
                <a:spcPts val="0"/>
              </a:spcBef>
              <a:buNone/>
              <a:defRPr sz="1100" b="1">
                <a:solidFill>
                  <a:srgbClr val="2F2F2F"/>
                </a:solidFill>
              </a:defRPr>
            </a:lvl1pPr>
          </a:lstStyle>
          <a:p>
            <a:pPr lvl="0"/>
            <a:r>
              <a:rPr lang="en-US"/>
              <a:t>Edit Master text styles</a:t>
            </a:r>
          </a:p>
        </p:txBody>
      </p:sp>
      <p:sp>
        <p:nvSpPr>
          <p:cNvPr id="7" name="Text Placeholder 4">
            <a:extLst>
              <a:ext uri="{FF2B5EF4-FFF2-40B4-BE49-F238E27FC236}">
                <a16:creationId xmlns:a16="http://schemas.microsoft.com/office/drawing/2014/main" id="{71E0BA01-D201-AA12-D7B4-F9B732D0FD5A}"/>
              </a:ext>
            </a:extLst>
          </p:cNvPr>
          <p:cNvSpPr>
            <a:spLocks noGrp="1"/>
          </p:cNvSpPr>
          <p:nvPr>
            <p:ph type="body" sz="quarter" idx="19"/>
          </p:nvPr>
        </p:nvSpPr>
        <p:spPr>
          <a:xfrm>
            <a:off x="1080741" y="5216500"/>
            <a:ext cx="3563937" cy="166777"/>
          </a:xfrm>
        </p:spPr>
        <p:txBody>
          <a:bodyPr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Tree>
    <p:extLst>
      <p:ext uri="{BB962C8B-B14F-4D97-AF65-F5344CB8AC3E}">
        <p14:creationId xmlns:p14="http://schemas.microsoft.com/office/powerpoint/2010/main" val="200307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gt; Pink">
    <p:bg>
      <p:bgPr>
        <a:solidFill>
          <a:schemeClr val="accent4"/>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AD55406-954D-7699-BE4A-83A5B2BAC4B7}"/>
              </a:ext>
            </a:extLst>
          </p:cNvPr>
          <p:cNvSpPr>
            <a:spLocks noGrp="1"/>
          </p:cNvSpPr>
          <p:nvPr>
            <p:ph type="title" hasCustomPrompt="1"/>
          </p:nvPr>
        </p:nvSpPr>
        <p:spPr>
          <a:xfrm>
            <a:off x="1080741" y="871656"/>
            <a:ext cx="8374375" cy="461665"/>
          </a:xfrm>
        </p:spPr>
        <p:txBody>
          <a:bodyPr wrap="square" lIns="0" tIns="0" rIns="0" bIns="0" anchor="t" anchorCtr="0">
            <a:spAutoFit/>
          </a:bodyPr>
          <a:lstStyle>
            <a:lvl1pPr>
              <a:lnSpc>
                <a:spcPct val="100000"/>
              </a:lnSpc>
              <a:spcAft>
                <a:spcPts val="1000"/>
              </a:spcAft>
              <a:defRPr sz="3000">
                <a:solidFill>
                  <a:srgbClr val="05366B"/>
                </a:solidFill>
                <a:latin typeface="Georgia" panose="02040502050405020303" pitchFamily="18" charset="0"/>
              </a:defRPr>
            </a:lvl1pPr>
          </a:lstStyle>
          <a:p>
            <a:r>
              <a:rPr lang="en-GB" dirty="0"/>
              <a:t>“Quote here”</a:t>
            </a:r>
            <a:endParaRPr lang="en-DK" dirty="0"/>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5" name="Text Placeholder 4">
            <a:extLst>
              <a:ext uri="{FF2B5EF4-FFF2-40B4-BE49-F238E27FC236}">
                <a16:creationId xmlns:a16="http://schemas.microsoft.com/office/drawing/2014/main" id="{48AE15AB-1533-F2C7-6EFC-A23076C84E74}"/>
              </a:ext>
            </a:extLst>
          </p:cNvPr>
          <p:cNvSpPr>
            <a:spLocks noGrp="1"/>
          </p:cNvSpPr>
          <p:nvPr>
            <p:ph type="body" sz="quarter" idx="18"/>
          </p:nvPr>
        </p:nvSpPr>
        <p:spPr>
          <a:xfrm>
            <a:off x="1080741" y="5049723"/>
            <a:ext cx="3563937" cy="166777"/>
          </a:xfrm>
        </p:spPr>
        <p:txBody>
          <a:bodyPr lIns="0" tIns="0" rIns="0" bIns="0">
            <a:spAutoFit/>
          </a:bodyPr>
          <a:lstStyle>
            <a:lvl1pPr marL="0" indent="0">
              <a:lnSpc>
                <a:spcPts val="1400"/>
              </a:lnSpc>
              <a:spcBef>
                <a:spcPts val="0"/>
              </a:spcBef>
              <a:buNone/>
              <a:defRPr sz="1100" b="1">
                <a:solidFill>
                  <a:srgbClr val="2F2F2F"/>
                </a:solidFill>
              </a:defRPr>
            </a:lvl1pPr>
          </a:lstStyle>
          <a:p>
            <a:pPr lvl="0"/>
            <a:r>
              <a:rPr lang="en-US"/>
              <a:t>Edit Master text styles</a:t>
            </a:r>
          </a:p>
        </p:txBody>
      </p:sp>
      <p:sp>
        <p:nvSpPr>
          <p:cNvPr id="2" name="Text Placeholder 4">
            <a:extLst>
              <a:ext uri="{FF2B5EF4-FFF2-40B4-BE49-F238E27FC236}">
                <a16:creationId xmlns:a16="http://schemas.microsoft.com/office/drawing/2014/main" id="{B0886581-C0DC-BBE4-1DFE-3213D7051AF9}"/>
              </a:ext>
            </a:extLst>
          </p:cNvPr>
          <p:cNvSpPr>
            <a:spLocks noGrp="1"/>
          </p:cNvSpPr>
          <p:nvPr>
            <p:ph type="body" sz="quarter" idx="19"/>
          </p:nvPr>
        </p:nvSpPr>
        <p:spPr>
          <a:xfrm>
            <a:off x="1080741" y="5216500"/>
            <a:ext cx="3563937" cy="166777"/>
          </a:xfrm>
        </p:spPr>
        <p:txBody>
          <a:bodyPr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pic>
        <p:nvPicPr>
          <p:cNvPr id="3" name="Picture 2">
            <a:extLst>
              <a:ext uri="{FF2B5EF4-FFF2-40B4-BE49-F238E27FC236}">
                <a16:creationId xmlns:a16="http://schemas.microsoft.com/office/drawing/2014/main" id="{08366B5B-5483-B864-57A4-79F8E6865AFF}"/>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1869686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gt; Source + Diagram">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hasCustomPrompt="1"/>
          </p:nvPr>
        </p:nvSpPr>
        <p:spPr>
          <a:xfrm>
            <a:off x="1055802" y="1594979"/>
            <a:ext cx="3626752" cy="4223164"/>
          </a:xfrm>
        </p:spPr>
        <p:txBody>
          <a:bodyPr lIns="0" tIns="0" rIns="0" bIns="0" numCol="1" spcCol="360000">
            <a:normAutofit/>
          </a:bodyPr>
          <a:lstStyle>
            <a:lvl1pPr marL="0" indent="0">
              <a:lnSpc>
                <a:spcPct val="100000"/>
              </a:lnSpc>
              <a:spcBef>
                <a:spcPts val="0"/>
              </a:spcBef>
              <a:buNone/>
              <a:defRPr sz="1100">
                <a:solidFill>
                  <a:srgbClr val="2F2F2F"/>
                </a:solidFill>
                <a:latin typeface="+mn-lt"/>
              </a:defRPr>
            </a:lvl1pPr>
          </a:lstStyle>
          <a:p>
            <a:pPr lvl="0"/>
            <a:r>
              <a:rPr lang="en-GB" dirty="0" err="1"/>
              <a:t>Kilde</a:t>
            </a:r>
            <a:r>
              <a:rPr lang="en-GB" dirty="0"/>
              <a:t>: </a:t>
            </a:r>
            <a:r>
              <a:rPr lang="en-GB" dirty="0" err="1"/>
              <a:t>indsæt</a:t>
            </a:r>
            <a:r>
              <a:rPr lang="en-GB" dirty="0"/>
              <a:t> her</a:t>
            </a:r>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2" name="Content Placeholder 2">
            <a:extLst>
              <a:ext uri="{FF2B5EF4-FFF2-40B4-BE49-F238E27FC236}">
                <a16:creationId xmlns:a16="http://schemas.microsoft.com/office/drawing/2014/main" id="{FB524097-7B42-88E8-4142-FEC1B07C257F}"/>
              </a:ext>
            </a:extLst>
          </p:cNvPr>
          <p:cNvSpPr>
            <a:spLocks noGrp="1"/>
          </p:cNvSpPr>
          <p:nvPr>
            <p:ph idx="17" hasCustomPrompt="1"/>
          </p:nvPr>
        </p:nvSpPr>
        <p:spPr>
          <a:xfrm>
            <a:off x="4898175" y="1594979"/>
            <a:ext cx="6253734" cy="4223165"/>
          </a:xfrm>
        </p:spPr>
        <p:txBody>
          <a:bodyPr lIns="0" tIns="0" rIns="0" bIns="0" numCol="1" spcCol="360000">
            <a:normAutofit/>
          </a:bodyPr>
          <a:lstStyle>
            <a:lvl1pPr marL="0" indent="0">
              <a:lnSpc>
                <a:spcPct val="100000"/>
              </a:lnSpc>
              <a:spcBef>
                <a:spcPts val="0"/>
              </a:spcBef>
              <a:buNone/>
              <a:defRPr sz="1600">
                <a:solidFill>
                  <a:srgbClr val="2F2F2F"/>
                </a:solidFill>
                <a:latin typeface="Georgia" panose="02040502050405020303" pitchFamily="18" charset="0"/>
              </a:defRPr>
            </a:lvl1pPr>
          </a:lstStyle>
          <a:p>
            <a:pPr lvl="0"/>
            <a:r>
              <a:rPr lang="en-GB" dirty="0"/>
              <a:t>Graph</a:t>
            </a:r>
          </a:p>
        </p:txBody>
      </p:sp>
      <p:sp>
        <p:nvSpPr>
          <p:cNvPr id="6" name="Text Placeholder 4">
            <a:extLst>
              <a:ext uri="{FF2B5EF4-FFF2-40B4-BE49-F238E27FC236}">
                <a16:creationId xmlns:a16="http://schemas.microsoft.com/office/drawing/2014/main" id="{DB095546-AB97-832E-D1A8-EE571C8D5131}"/>
              </a:ext>
            </a:extLst>
          </p:cNvPr>
          <p:cNvSpPr>
            <a:spLocks noGrp="1"/>
          </p:cNvSpPr>
          <p:nvPr>
            <p:ph type="body" sz="quarter" idx="18"/>
          </p:nvPr>
        </p:nvSpPr>
        <p:spPr>
          <a:xfrm>
            <a:off x="1055802" y="563596"/>
            <a:ext cx="3563937" cy="166777"/>
          </a:xfrm>
        </p:spPr>
        <p:txBody>
          <a:bodyPr lIns="0" tIns="0" rIns="0" bIns="0">
            <a:spAutoFit/>
          </a:bodyPr>
          <a:lstStyle>
            <a:lvl1pPr marL="0" indent="0">
              <a:lnSpc>
                <a:spcPts val="1400"/>
              </a:lnSpc>
              <a:spcBef>
                <a:spcPts val="0"/>
              </a:spcBef>
              <a:buNone/>
              <a:defRPr sz="1100">
                <a:solidFill>
                  <a:schemeClr val="tx2"/>
                </a:solidFill>
              </a:defRPr>
            </a:lvl1pPr>
          </a:lstStyle>
          <a:p>
            <a:pPr lvl="0"/>
            <a:r>
              <a:rPr lang="en-US"/>
              <a:t>Edit Master text styles</a:t>
            </a:r>
          </a:p>
        </p:txBody>
      </p:sp>
      <p:sp>
        <p:nvSpPr>
          <p:cNvPr id="9" name="Title 14">
            <a:extLst>
              <a:ext uri="{FF2B5EF4-FFF2-40B4-BE49-F238E27FC236}">
                <a16:creationId xmlns:a16="http://schemas.microsoft.com/office/drawing/2014/main" id="{179ACC4E-A565-42EF-B420-F7C8B8E9CBCE}"/>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4" name="Picture 3">
            <a:extLst>
              <a:ext uri="{FF2B5EF4-FFF2-40B4-BE49-F238E27FC236}">
                <a16:creationId xmlns:a16="http://schemas.microsoft.com/office/drawing/2014/main" id="{4415D6B2-32B6-807C-8F84-6732BD53C898}"/>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304187929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ol &gt; Title + text + area + data">
    <p:bg>
      <p:bgPr>
        <a:solidFill>
          <a:schemeClr val="bg1"/>
        </a:solidFill>
        <a:effectLst/>
      </p:bgPr>
    </p:bg>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a:xfrm>
            <a:off x="4683339" y="6289658"/>
            <a:ext cx="3739936" cy="123111"/>
          </a:xfrm>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a:xfrm>
            <a:off x="11494523" y="6289657"/>
            <a:ext cx="113643" cy="123111"/>
          </a:xfrm>
        </p:spPr>
        <p:txBody>
          <a:bodyPr/>
          <a:lstStyle/>
          <a:p>
            <a:fld id="{D112B5EC-DC8D-C147-ADDB-D8F4379CD7AE}" type="slidenum">
              <a:rPr lang="en-DK" smtClean="0"/>
              <a:pPr/>
              <a:t>‹nr.›</a:t>
            </a:fld>
            <a:endParaRPr lang="en-DK" dirty="0"/>
          </a:p>
        </p:txBody>
      </p:sp>
      <p:sp>
        <p:nvSpPr>
          <p:cNvPr id="6" name="Text Placeholder 4">
            <a:extLst>
              <a:ext uri="{FF2B5EF4-FFF2-40B4-BE49-F238E27FC236}">
                <a16:creationId xmlns:a16="http://schemas.microsoft.com/office/drawing/2014/main" id="{DB095546-AB97-832E-D1A8-EE571C8D5131}"/>
              </a:ext>
            </a:extLst>
          </p:cNvPr>
          <p:cNvSpPr>
            <a:spLocks noGrp="1"/>
          </p:cNvSpPr>
          <p:nvPr>
            <p:ph type="body" sz="quarter" idx="18"/>
          </p:nvPr>
        </p:nvSpPr>
        <p:spPr>
          <a:xfrm>
            <a:off x="1055802" y="613284"/>
            <a:ext cx="3563937" cy="166777"/>
          </a:xfrm>
        </p:spPr>
        <p:txBody>
          <a:bodyPr lIns="0" tIns="0" rIns="0" bIns="0">
            <a:spAutoFit/>
          </a:bodyPr>
          <a:lstStyle>
            <a:lvl1pPr marL="0" indent="0">
              <a:lnSpc>
                <a:spcPts val="1400"/>
              </a:lnSpc>
              <a:spcBef>
                <a:spcPts val="0"/>
              </a:spcBef>
              <a:buNone/>
              <a:defRPr sz="1100">
                <a:solidFill>
                  <a:schemeClr val="tx2"/>
                </a:solidFill>
              </a:defRPr>
            </a:lvl1pPr>
          </a:lstStyle>
          <a:p>
            <a:pPr lvl="0"/>
            <a:r>
              <a:rPr lang="en-US"/>
              <a:t>Edit Master text styles</a:t>
            </a:r>
          </a:p>
        </p:txBody>
      </p:sp>
      <p:sp>
        <p:nvSpPr>
          <p:cNvPr id="4" name="Text Placeholder 4">
            <a:extLst>
              <a:ext uri="{FF2B5EF4-FFF2-40B4-BE49-F238E27FC236}">
                <a16:creationId xmlns:a16="http://schemas.microsoft.com/office/drawing/2014/main" id="{FCF54D43-5331-5CF5-7537-D3339500E77F}"/>
              </a:ext>
            </a:extLst>
          </p:cNvPr>
          <p:cNvSpPr>
            <a:spLocks noGrp="1"/>
          </p:cNvSpPr>
          <p:nvPr>
            <p:ph type="body" sz="quarter" idx="19"/>
          </p:nvPr>
        </p:nvSpPr>
        <p:spPr>
          <a:xfrm>
            <a:off x="8125152" y="1571049"/>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5" name="Text Placeholder 4">
            <a:extLst>
              <a:ext uri="{FF2B5EF4-FFF2-40B4-BE49-F238E27FC236}">
                <a16:creationId xmlns:a16="http://schemas.microsoft.com/office/drawing/2014/main" id="{88BD29B9-8D2E-FA1C-B99E-113BAB25EA6A}"/>
              </a:ext>
            </a:extLst>
          </p:cNvPr>
          <p:cNvSpPr>
            <a:spLocks noGrp="1"/>
          </p:cNvSpPr>
          <p:nvPr>
            <p:ph type="body" sz="quarter" idx="20"/>
          </p:nvPr>
        </p:nvSpPr>
        <p:spPr>
          <a:xfrm>
            <a:off x="8125152" y="1737826"/>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7" name="Text Placeholder 4">
            <a:extLst>
              <a:ext uri="{FF2B5EF4-FFF2-40B4-BE49-F238E27FC236}">
                <a16:creationId xmlns:a16="http://schemas.microsoft.com/office/drawing/2014/main" id="{7B6B152B-4A36-A833-BBB7-19D03090C190}"/>
              </a:ext>
            </a:extLst>
          </p:cNvPr>
          <p:cNvSpPr>
            <a:spLocks noGrp="1"/>
          </p:cNvSpPr>
          <p:nvPr>
            <p:ph type="body" sz="quarter" idx="21"/>
          </p:nvPr>
        </p:nvSpPr>
        <p:spPr>
          <a:xfrm>
            <a:off x="8125152" y="2159240"/>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8" name="Text Placeholder 4">
            <a:extLst>
              <a:ext uri="{FF2B5EF4-FFF2-40B4-BE49-F238E27FC236}">
                <a16:creationId xmlns:a16="http://schemas.microsoft.com/office/drawing/2014/main" id="{4C00232A-D88E-E3C6-D1D2-484CE707A8E8}"/>
              </a:ext>
            </a:extLst>
          </p:cNvPr>
          <p:cNvSpPr>
            <a:spLocks noGrp="1"/>
          </p:cNvSpPr>
          <p:nvPr>
            <p:ph type="body" sz="quarter" idx="22"/>
          </p:nvPr>
        </p:nvSpPr>
        <p:spPr>
          <a:xfrm>
            <a:off x="8125152" y="2326017"/>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9" name="Text Placeholder 4">
            <a:extLst>
              <a:ext uri="{FF2B5EF4-FFF2-40B4-BE49-F238E27FC236}">
                <a16:creationId xmlns:a16="http://schemas.microsoft.com/office/drawing/2014/main" id="{41A20B64-D57B-E3E6-619A-3FF4AEB07E6D}"/>
              </a:ext>
            </a:extLst>
          </p:cNvPr>
          <p:cNvSpPr>
            <a:spLocks noGrp="1"/>
          </p:cNvSpPr>
          <p:nvPr>
            <p:ph type="body" sz="quarter" idx="23"/>
          </p:nvPr>
        </p:nvSpPr>
        <p:spPr>
          <a:xfrm>
            <a:off x="8129433" y="2746615"/>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10" name="Text Placeholder 4">
            <a:extLst>
              <a:ext uri="{FF2B5EF4-FFF2-40B4-BE49-F238E27FC236}">
                <a16:creationId xmlns:a16="http://schemas.microsoft.com/office/drawing/2014/main" id="{6E7D23B2-CE6B-0AB4-5CD7-7AD2A277A678}"/>
              </a:ext>
            </a:extLst>
          </p:cNvPr>
          <p:cNvSpPr>
            <a:spLocks noGrp="1"/>
          </p:cNvSpPr>
          <p:nvPr>
            <p:ph type="body" sz="quarter" idx="24"/>
          </p:nvPr>
        </p:nvSpPr>
        <p:spPr>
          <a:xfrm>
            <a:off x="8129433" y="2913392"/>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00487AD1-2271-703B-1AFB-EEC9CE11B356}"/>
              </a:ext>
            </a:extLst>
          </p:cNvPr>
          <p:cNvSpPr>
            <a:spLocks noGrp="1"/>
          </p:cNvSpPr>
          <p:nvPr>
            <p:ph type="body" sz="quarter" idx="25"/>
          </p:nvPr>
        </p:nvSpPr>
        <p:spPr>
          <a:xfrm>
            <a:off x="8129433" y="3327009"/>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FD047C86-BF45-C40F-0AC1-137C4EC1A8DD}"/>
              </a:ext>
            </a:extLst>
          </p:cNvPr>
          <p:cNvSpPr>
            <a:spLocks noGrp="1"/>
          </p:cNvSpPr>
          <p:nvPr>
            <p:ph type="body" sz="quarter" idx="26"/>
          </p:nvPr>
        </p:nvSpPr>
        <p:spPr>
          <a:xfrm>
            <a:off x="8129433" y="3493786"/>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8833E83F-C6E3-FCE6-A968-0C02340D7C7E}"/>
              </a:ext>
            </a:extLst>
          </p:cNvPr>
          <p:cNvSpPr>
            <a:spLocks noGrp="1"/>
          </p:cNvSpPr>
          <p:nvPr>
            <p:ph type="body" sz="quarter" idx="27"/>
          </p:nvPr>
        </p:nvSpPr>
        <p:spPr>
          <a:xfrm>
            <a:off x="8133090" y="3916722"/>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65764D8C-BD01-F698-80CA-E61FA24B1BA4}"/>
              </a:ext>
            </a:extLst>
          </p:cNvPr>
          <p:cNvSpPr>
            <a:spLocks noGrp="1"/>
          </p:cNvSpPr>
          <p:nvPr>
            <p:ph type="body" sz="quarter" idx="28"/>
          </p:nvPr>
        </p:nvSpPr>
        <p:spPr>
          <a:xfrm>
            <a:off x="8133090" y="4083499"/>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0F1F27A6-6DC4-A323-A7AB-FDE1D7468D31}"/>
              </a:ext>
            </a:extLst>
          </p:cNvPr>
          <p:cNvSpPr>
            <a:spLocks noGrp="1"/>
          </p:cNvSpPr>
          <p:nvPr>
            <p:ph type="body" sz="quarter" idx="29"/>
          </p:nvPr>
        </p:nvSpPr>
        <p:spPr>
          <a:xfrm>
            <a:off x="8129433" y="4510776"/>
            <a:ext cx="3003108" cy="129138"/>
          </a:xfrm>
        </p:spPr>
        <p:txBody>
          <a:bodyPr wrap="square" lIns="0" tIns="0" rIns="0" bIns="0">
            <a:spAutoFit/>
          </a:bodyPr>
          <a:lstStyle>
            <a:lvl1pPr marL="0" indent="0">
              <a:lnSpc>
                <a:spcPts val="1100"/>
              </a:lnSpc>
              <a:spcBef>
                <a:spcPts val="0"/>
              </a:spcBef>
              <a:buNone/>
              <a:defRPr sz="800" b="1">
                <a:solidFill>
                  <a:schemeClr val="tx2"/>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645AD1B5-8887-CD43-76B2-07D8ECA15C96}"/>
              </a:ext>
            </a:extLst>
          </p:cNvPr>
          <p:cNvSpPr>
            <a:spLocks noGrp="1"/>
          </p:cNvSpPr>
          <p:nvPr>
            <p:ph type="body" sz="quarter" idx="30"/>
          </p:nvPr>
        </p:nvSpPr>
        <p:spPr>
          <a:xfrm>
            <a:off x="8129433" y="4677553"/>
            <a:ext cx="3003108" cy="166777"/>
          </a:xfrm>
        </p:spPr>
        <p:txBody>
          <a:bodyPr wrap="square" lIns="0" tIns="0" rIns="0" bIns="0">
            <a:spAutoFit/>
          </a:bodyPr>
          <a:lstStyle>
            <a:lvl1pPr marL="0" indent="0">
              <a:lnSpc>
                <a:spcPts val="1400"/>
              </a:lnSpc>
              <a:spcBef>
                <a:spcPts val="0"/>
              </a:spcBef>
              <a:buNone/>
              <a:defRPr sz="1100">
                <a:solidFill>
                  <a:srgbClr val="2F2F2F"/>
                </a:solidFill>
              </a:defRPr>
            </a:lvl1pPr>
          </a:lstStyle>
          <a:p>
            <a:pPr lvl="0"/>
            <a:r>
              <a:rPr lang="en-US"/>
              <a:t>Edit Master text styles</a:t>
            </a:r>
          </a:p>
        </p:txBody>
      </p:sp>
      <p:sp>
        <p:nvSpPr>
          <p:cNvPr id="18" name="Content Placeholder 2">
            <a:extLst>
              <a:ext uri="{FF2B5EF4-FFF2-40B4-BE49-F238E27FC236}">
                <a16:creationId xmlns:a16="http://schemas.microsoft.com/office/drawing/2014/main" id="{80F340E5-3D0E-8516-0926-07B86F8C59FC}"/>
              </a:ext>
            </a:extLst>
          </p:cNvPr>
          <p:cNvSpPr>
            <a:spLocks noGrp="1"/>
          </p:cNvSpPr>
          <p:nvPr>
            <p:ph idx="1"/>
          </p:nvPr>
        </p:nvSpPr>
        <p:spPr>
          <a:xfrm>
            <a:off x="1055802" y="1586112"/>
            <a:ext cx="6523349" cy="3098801"/>
          </a:xfrm>
        </p:spPr>
        <p:txBody>
          <a:bodyPr lIns="0" tIns="0" rIns="0" bIns="0" numCol="1" spcCol="360000">
            <a:normAutofit/>
          </a:bodyPr>
          <a:lstStyle>
            <a:lvl1pPr marL="0" indent="0">
              <a:lnSpc>
                <a:spcPct val="100000"/>
              </a:lnSpc>
              <a:spcBef>
                <a:spcPts val="0"/>
              </a:spcBef>
              <a:buNone/>
              <a:defRPr sz="1600">
                <a:solidFill>
                  <a:srgbClr val="2F2F2F"/>
                </a:solidFill>
                <a:latin typeface="Georgia" panose="02040502050405020303" pitchFamily="18" charset="0"/>
              </a:defRPr>
            </a:lvl1pPr>
          </a:lstStyle>
          <a:p>
            <a:pPr lvl="0"/>
            <a:r>
              <a:rPr lang="en-US"/>
              <a:t>Edit Master text styles</a:t>
            </a:r>
          </a:p>
        </p:txBody>
      </p:sp>
      <p:sp>
        <p:nvSpPr>
          <p:cNvPr id="20" name="Picture Placeholder 19">
            <a:extLst>
              <a:ext uri="{FF2B5EF4-FFF2-40B4-BE49-F238E27FC236}">
                <a16:creationId xmlns:a16="http://schemas.microsoft.com/office/drawing/2014/main" id="{5908BADB-F510-DB23-C791-EB6DADDB01E4}"/>
              </a:ext>
            </a:extLst>
          </p:cNvPr>
          <p:cNvSpPr>
            <a:spLocks noGrp="1"/>
          </p:cNvSpPr>
          <p:nvPr>
            <p:ph type="pic" sz="quarter" idx="31"/>
          </p:nvPr>
        </p:nvSpPr>
        <p:spPr>
          <a:xfrm>
            <a:off x="1055802" y="4964301"/>
            <a:ext cx="933254" cy="598936"/>
          </a:xfrm>
        </p:spPr>
        <p:txBody>
          <a:bodyPr>
            <a:normAutofit/>
          </a:bodyPr>
          <a:lstStyle>
            <a:lvl1pPr marL="0" indent="0">
              <a:buNone/>
              <a:defRPr sz="1100"/>
            </a:lvl1pPr>
          </a:lstStyle>
          <a:p>
            <a:r>
              <a:rPr lang="en-US"/>
              <a:t>Click icon to add picture</a:t>
            </a:r>
            <a:endParaRPr lang="en-DK" dirty="0"/>
          </a:p>
        </p:txBody>
      </p:sp>
      <p:sp>
        <p:nvSpPr>
          <p:cNvPr id="21" name="Text Placeholder 4">
            <a:extLst>
              <a:ext uri="{FF2B5EF4-FFF2-40B4-BE49-F238E27FC236}">
                <a16:creationId xmlns:a16="http://schemas.microsoft.com/office/drawing/2014/main" id="{655D7CA6-685A-428A-E672-AC471BBBAF98}"/>
              </a:ext>
            </a:extLst>
          </p:cNvPr>
          <p:cNvSpPr>
            <a:spLocks noGrp="1"/>
          </p:cNvSpPr>
          <p:nvPr>
            <p:ph type="body" sz="quarter" idx="32" hasCustomPrompt="1"/>
          </p:nvPr>
        </p:nvSpPr>
        <p:spPr>
          <a:xfrm>
            <a:off x="2151566" y="4964301"/>
            <a:ext cx="5427585" cy="166777"/>
          </a:xfrm>
        </p:spPr>
        <p:txBody>
          <a:bodyPr wrap="square" lIns="0" tIns="0" rIns="0" bIns="0" anchor="ctr" anchorCtr="0">
            <a:spAutoFit/>
          </a:bodyPr>
          <a:lstStyle>
            <a:lvl1pPr marL="0" indent="0">
              <a:lnSpc>
                <a:spcPts val="1400"/>
              </a:lnSpc>
              <a:spcBef>
                <a:spcPts val="0"/>
              </a:spcBef>
              <a:buNone/>
              <a:defRPr sz="1100">
                <a:solidFill>
                  <a:schemeClr val="tx2"/>
                </a:solidFill>
              </a:defRPr>
            </a:lvl1pPr>
          </a:lstStyle>
          <a:p>
            <a:pPr lvl="0"/>
            <a:r>
              <a:rPr lang="en-GB" dirty="0" err="1"/>
              <a:t>Områdenavn</a:t>
            </a:r>
            <a:endParaRPr lang="en-DK" dirty="0"/>
          </a:p>
        </p:txBody>
      </p:sp>
      <p:sp>
        <p:nvSpPr>
          <p:cNvPr id="22" name="Title 14">
            <a:extLst>
              <a:ext uri="{FF2B5EF4-FFF2-40B4-BE49-F238E27FC236}">
                <a16:creationId xmlns:a16="http://schemas.microsoft.com/office/drawing/2014/main" id="{33CEDF72-0454-4430-B593-87D2AAAD3D39}"/>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2" name="Picture 1">
            <a:extLst>
              <a:ext uri="{FF2B5EF4-FFF2-40B4-BE49-F238E27FC236}">
                <a16:creationId xmlns:a16="http://schemas.microsoft.com/office/drawing/2014/main" id="{EB5834BA-294F-EE40-A7A9-DE88404D4273}"/>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75594649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ol &gt; Title + Large areas">
    <p:bg>
      <p:bgPr>
        <a:solidFill>
          <a:schemeClr val="bg1"/>
        </a:solidFill>
        <a:effectLst/>
      </p:bgPr>
    </p:bg>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6" name="Text Placeholder 4">
            <a:extLst>
              <a:ext uri="{FF2B5EF4-FFF2-40B4-BE49-F238E27FC236}">
                <a16:creationId xmlns:a16="http://schemas.microsoft.com/office/drawing/2014/main" id="{DB095546-AB97-832E-D1A8-EE571C8D5131}"/>
              </a:ext>
            </a:extLst>
          </p:cNvPr>
          <p:cNvSpPr>
            <a:spLocks noGrp="1"/>
          </p:cNvSpPr>
          <p:nvPr>
            <p:ph type="body" sz="quarter" idx="18"/>
          </p:nvPr>
        </p:nvSpPr>
        <p:spPr>
          <a:xfrm>
            <a:off x="1055802" y="571070"/>
            <a:ext cx="3563937" cy="166777"/>
          </a:xfrm>
        </p:spPr>
        <p:txBody>
          <a:bodyPr lIns="0" tIns="0" rIns="0" bIns="0">
            <a:spAutoFit/>
          </a:bodyPr>
          <a:lstStyle>
            <a:lvl1pPr marL="0" indent="0">
              <a:lnSpc>
                <a:spcPts val="1400"/>
              </a:lnSpc>
              <a:spcBef>
                <a:spcPts val="0"/>
              </a:spcBef>
              <a:buNone/>
              <a:defRPr sz="1100">
                <a:solidFill>
                  <a:schemeClr val="tx2"/>
                </a:solidFill>
              </a:defRPr>
            </a:lvl1pPr>
          </a:lstStyle>
          <a:p>
            <a:pPr lvl="0"/>
            <a:r>
              <a:rPr lang="en-US"/>
              <a:t>Edit Master text styles</a:t>
            </a:r>
          </a:p>
        </p:txBody>
      </p:sp>
      <p:sp>
        <p:nvSpPr>
          <p:cNvPr id="20" name="Picture Placeholder 19">
            <a:extLst>
              <a:ext uri="{FF2B5EF4-FFF2-40B4-BE49-F238E27FC236}">
                <a16:creationId xmlns:a16="http://schemas.microsoft.com/office/drawing/2014/main" id="{5908BADB-F510-DB23-C791-EB6DADDB01E4}"/>
              </a:ext>
            </a:extLst>
          </p:cNvPr>
          <p:cNvSpPr>
            <a:spLocks noGrp="1"/>
          </p:cNvSpPr>
          <p:nvPr>
            <p:ph type="pic" sz="quarter" idx="31"/>
          </p:nvPr>
        </p:nvSpPr>
        <p:spPr>
          <a:xfrm>
            <a:off x="1055802" y="1952804"/>
            <a:ext cx="1184272" cy="1184274"/>
          </a:xfrm>
        </p:spPr>
        <p:txBody>
          <a:bodyPr>
            <a:normAutofit/>
          </a:bodyPr>
          <a:lstStyle>
            <a:lvl1pPr marL="0" indent="0">
              <a:buNone/>
              <a:defRPr sz="1100"/>
            </a:lvl1pPr>
          </a:lstStyle>
          <a:p>
            <a:r>
              <a:rPr lang="en-US"/>
              <a:t>Click icon to add picture</a:t>
            </a:r>
            <a:endParaRPr lang="en-DK" dirty="0"/>
          </a:p>
        </p:txBody>
      </p:sp>
      <p:sp>
        <p:nvSpPr>
          <p:cNvPr id="2" name="Content Placeholder 2">
            <a:extLst>
              <a:ext uri="{FF2B5EF4-FFF2-40B4-BE49-F238E27FC236}">
                <a16:creationId xmlns:a16="http://schemas.microsoft.com/office/drawing/2014/main" id="{7A32BBD2-9CB4-DBA4-1975-87B3553B81B2}"/>
              </a:ext>
            </a:extLst>
          </p:cNvPr>
          <p:cNvSpPr>
            <a:spLocks noGrp="1"/>
          </p:cNvSpPr>
          <p:nvPr>
            <p:ph idx="19"/>
          </p:nvPr>
        </p:nvSpPr>
        <p:spPr>
          <a:xfrm>
            <a:off x="2433667" y="2429525"/>
            <a:ext cx="3148097" cy="230832"/>
          </a:xfrm>
        </p:spPr>
        <p:txBody>
          <a:bodyPr wrap="square" lIns="0" tIns="0" rIns="0" bIns="0" numCol="1" spcCol="360000" anchor="ctr" anchorCtr="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3" name="Picture Placeholder 19">
            <a:extLst>
              <a:ext uri="{FF2B5EF4-FFF2-40B4-BE49-F238E27FC236}">
                <a16:creationId xmlns:a16="http://schemas.microsoft.com/office/drawing/2014/main" id="{FC8B64D6-76B1-042D-5815-5063807A2E87}"/>
              </a:ext>
            </a:extLst>
          </p:cNvPr>
          <p:cNvSpPr>
            <a:spLocks noGrp="1"/>
          </p:cNvSpPr>
          <p:nvPr>
            <p:ph type="pic" sz="quarter" idx="32"/>
          </p:nvPr>
        </p:nvSpPr>
        <p:spPr>
          <a:xfrm>
            <a:off x="6610238" y="1952804"/>
            <a:ext cx="1184272" cy="1184274"/>
          </a:xfrm>
        </p:spPr>
        <p:txBody>
          <a:bodyPr>
            <a:normAutofit/>
          </a:bodyPr>
          <a:lstStyle>
            <a:lvl1pPr marL="0" indent="0">
              <a:buNone/>
              <a:defRPr sz="1100"/>
            </a:lvl1pPr>
          </a:lstStyle>
          <a:p>
            <a:r>
              <a:rPr lang="en-US"/>
              <a:t>Click icon to add picture</a:t>
            </a:r>
            <a:endParaRPr lang="en-DK" dirty="0"/>
          </a:p>
        </p:txBody>
      </p:sp>
      <p:sp>
        <p:nvSpPr>
          <p:cNvPr id="19" name="Content Placeholder 2">
            <a:extLst>
              <a:ext uri="{FF2B5EF4-FFF2-40B4-BE49-F238E27FC236}">
                <a16:creationId xmlns:a16="http://schemas.microsoft.com/office/drawing/2014/main" id="{D3D908E1-C029-46FE-CD2F-0CEAE55649D2}"/>
              </a:ext>
            </a:extLst>
          </p:cNvPr>
          <p:cNvSpPr>
            <a:spLocks noGrp="1"/>
          </p:cNvSpPr>
          <p:nvPr>
            <p:ph idx="33"/>
          </p:nvPr>
        </p:nvSpPr>
        <p:spPr>
          <a:xfrm>
            <a:off x="7988103" y="2429525"/>
            <a:ext cx="3148097" cy="230832"/>
          </a:xfrm>
        </p:spPr>
        <p:txBody>
          <a:bodyPr wrap="square" lIns="0" tIns="0" rIns="0" bIns="0" numCol="1" spcCol="360000" anchor="ctr" anchorCtr="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2" name="Picture Placeholder 19">
            <a:extLst>
              <a:ext uri="{FF2B5EF4-FFF2-40B4-BE49-F238E27FC236}">
                <a16:creationId xmlns:a16="http://schemas.microsoft.com/office/drawing/2014/main" id="{6C8AEDAF-8452-D380-1199-A072E1AA0700}"/>
              </a:ext>
            </a:extLst>
          </p:cNvPr>
          <p:cNvSpPr>
            <a:spLocks noGrp="1"/>
          </p:cNvSpPr>
          <p:nvPr>
            <p:ph type="pic" sz="quarter" idx="34"/>
          </p:nvPr>
        </p:nvSpPr>
        <p:spPr>
          <a:xfrm>
            <a:off x="1055802" y="3342772"/>
            <a:ext cx="1184272" cy="1184274"/>
          </a:xfrm>
        </p:spPr>
        <p:txBody>
          <a:bodyPr>
            <a:normAutofit/>
          </a:bodyPr>
          <a:lstStyle>
            <a:lvl1pPr marL="0" indent="0">
              <a:buNone/>
              <a:defRPr sz="1100"/>
            </a:lvl1pPr>
          </a:lstStyle>
          <a:p>
            <a:r>
              <a:rPr lang="en-US"/>
              <a:t>Click icon to add picture</a:t>
            </a:r>
            <a:endParaRPr lang="en-DK" dirty="0"/>
          </a:p>
        </p:txBody>
      </p:sp>
      <p:sp>
        <p:nvSpPr>
          <p:cNvPr id="23" name="Content Placeholder 2">
            <a:extLst>
              <a:ext uri="{FF2B5EF4-FFF2-40B4-BE49-F238E27FC236}">
                <a16:creationId xmlns:a16="http://schemas.microsoft.com/office/drawing/2014/main" id="{9DF36511-5A3D-F576-B7BA-49A4527C0378}"/>
              </a:ext>
            </a:extLst>
          </p:cNvPr>
          <p:cNvSpPr>
            <a:spLocks noGrp="1"/>
          </p:cNvSpPr>
          <p:nvPr>
            <p:ph idx="35"/>
          </p:nvPr>
        </p:nvSpPr>
        <p:spPr>
          <a:xfrm>
            <a:off x="2433667" y="3819493"/>
            <a:ext cx="3148097" cy="230832"/>
          </a:xfrm>
        </p:spPr>
        <p:txBody>
          <a:bodyPr wrap="square" lIns="0" tIns="0" rIns="0" bIns="0" numCol="1" spcCol="360000" anchor="ctr" anchorCtr="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4" name="Picture Placeholder 19">
            <a:extLst>
              <a:ext uri="{FF2B5EF4-FFF2-40B4-BE49-F238E27FC236}">
                <a16:creationId xmlns:a16="http://schemas.microsoft.com/office/drawing/2014/main" id="{0EB57660-9E03-9026-EB69-E67A9BFDCEC6}"/>
              </a:ext>
            </a:extLst>
          </p:cNvPr>
          <p:cNvSpPr>
            <a:spLocks noGrp="1"/>
          </p:cNvSpPr>
          <p:nvPr>
            <p:ph type="pic" sz="quarter" idx="36"/>
          </p:nvPr>
        </p:nvSpPr>
        <p:spPr>
          <a:xfrm>
            <a:off x="6610238" y="3342772"/>
            <a:ext cx="1184272" cy="1184274"/>
          </a:xfrm>
        </p:spPr>
        <p:txBody>
          <a:bodyPr>
            <a:normAutofit/>
          </a:bodyPr>
          <a:lstStyle>
            <a:lvl1pPr marL="0" indent="0">
              <a:buNone/>
              <a:defRPr sz="1100"/>
            </a:lvl1pPr>
          </a:lstStyle>
          <a:p>
            <a:r>
              <a:rPr lang="en-US"/>
              <a:t>Click icon to add picture</a:t>
            </a:r>
            <a:endParaRPr lang="en-DK" dirty="0"/>
          </a:p>
        </p:txBody>
      </p:sp>
      <p:sp>
        <p:nvSpPr>
          <p:cNvPr id="25" name="Content Placeholder 2">
            <a:extLst>
              <a:ext uri="{FF2B5EF4-FFF2-40B4-BE49-F238E27FC236}">
                <a16:creationId xmlns:a16="http://schemas.microsoft.com/office/drawing/2014/main" id="{F164D43F-3BE5-6411-3316-8C02A150900B}"/>
              </a:ext>
            </a:extLst>
          </p:cNvPr>
          <p:cNvSpPr>
            <a:spLocks noGrp="1"/>
          </p:cNvSpPr>
          <p:nvPr>
            <p:ph idx="37"/>
          </p:nvPr>
        </p:nvSpPr>
        <p:spPr>
          <a:xfrm>
            <a:off x="7988102" y="3818172"/>
            <a:ext cx="3148097" cy="230832"/>
          </a:xfrm>
        </p:spPr>
        <p:txBody>
          <a:bodyPr wrap="square" lIns="0" tIns="0" rIns="0" bIns="0" numCol="1" spcCol="360000" anchor="ctr" anchorCtr="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15" name="Title 14">
            <a:extLst>
              <a:ext uri="{FF2B5EF4-FFF2-40B4-BE49-F238E27FC236}">
                <a16:creationId xmlns:a16="http://schemas.microsoft.com/office/drawing/2014/main" id="{6D0F9C46-5BAE-4E96-A5EF-67ABE5030BD7}"/>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4" name="Picture 3">
            <a:extLst>
              <a:ext uri="{FF2B5EF4-FFF2-40B4-BE49-F238E27FC236}">
                <a16:creationId xmlns:a16="http://schemas.microsoft.com/office/drawing/2014/main" id="{4A2E7A96-9553-A2DD-BCCC-C96A4E1925E0}"/>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284677747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gt; Image backgroun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6450325" cy="589905"/>
          </a:xfrm>
        </p:spPr>
        <p:txBody>
          <a:bodyPr wrap="square" lIns="0" tIns="0" rIns="0" bIns="0" anchor="t" anchorCtr="0">
            <a:spAutoFit/>
          </a:bodyPr>
          <a:lstStyle>
            <a:lvl1pPr algn="l">
              <a:lnSpc>
                <a:spcPts val="4600"/>
              </a:lnSpc>
              <a:defRPr sz="4000" baseline="0">
                <a:solidFill>
                  <a:srgbClr val="05366B"/>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28873" cy="1655762"/>
          </a:xfrm>
        </p:spPr>
        <p:txBody>
          <a:bodyPr lIns="0" tIns="0" rIns="0">
            <a:normAutofit/>
          </a:bodyPr>
          <a:lstStyle>
            <a:lvl1pPr marL="0" indent="0" algn="l">
              <a:lnSpc>
                <a:spcPts val="2040"/>
              </a:lnSpc>
              <a:spcBef>
                <a:spcPts val="0"/>
              </a:spcBef>
              <a:buNone/>
              <a:defRPr sz="1700">
                <a:solidFill>
                  <a:srgbClr val="05366B"/>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3"/>
          <a:stretch>
            <a:fillRect/>
          </a:stretch>
        </p:blipFill>
        <p:spPr>
          <a:xfrm>
            <a:off x="468000" y="469284"/>
            <a:ext cx="934054" cy="144000"/>
          </a:xfrm>
          <a:prstGeom prst="rect">
            <a:avLst/>
          </a:prstGeom>
        </p:spPr>
      </p:pic>
      <p:pic>
        <p:nvPicPr>
          <p:cNvPr id="11" name="Picture 10">
            <a:extLst>
              <a:ext uri="{FF2B5EF4-FFF2-40B4-BE49-F238E27FC236}">
                <a16:creationId xmlns:a16="http://schemas.microsoft.com/office/drawing/2014/main" id="{1FA50847-0E92-AA3B-080F-E1B64D370BE1}"/>
              </a:ext>
            </a:extLst>
          </p:cNvPr>
          <p:cNvPicPr>
            <a:picLocks noChangeAspect="1"/>
          </p:cNvPicPr>
          <p:nvPr userDrawn="1"/>
        </p:nvPicPr>
        <p:blipFill>
          <a:blip r:embed="rId4"/>
          <a:stretch>
            <a:fillRect/>
          </a:stretch>
        </p:blipFill>
        <p:spPr>
          <a:xfrm>
            <a:off x="8155300" y="463550"/>
            <a:ext cx="3568700" cy="5930900"/>
          </a:xfrm>
          <a:prstGeom prst="rect">
            <a:avLst/>
          </a:prstGeom>
        </p:spPr>
      </p:pic>
      <p:sp>
        <p:nvSpPr>
          <p:cNvPr id="6" name="TextBox 5">
            <a:extLst>
              <a:ext uri="{FF2B5EF4-FFF2-40B4-BE49-F238E27FC236}">
                <a16:creationId xmlns:a16="http://schemas.microsoft.com/office/drawing/2014/main" id="{CC90F1B6-26BD-1DBE-B9BF-E6A7BC1A4334}"/>
              </a:ext>
            </a:extLst>
          </p:cNvPr>
          <p:cNvSpPr txBox="1"/>
          <p:nvPr userDrawn="1"/>
        </p:nvSpPr>
        <p:spPr>
          <a:xfrm>
            <a:off x="-2318399" y="3432175"/>
            <a:ext cx="2253599" cy="738664"/>
          </a:xfrm>
          <a:prstGeom prst="rect">
            <a:avLst/>
          </a:prstGeom>
          <a:noFill/>
        </p:spPr>
        <p:txBody>
          <a:bodyPr wrap="square" lIns="0" tIns="0" rIns="0" bIns="0" rtlCol="0">
            <a:spAutoFit/>
          </a:bodyPr>
          <a:lstStyle/>
          <a:p>
            <a:r>
              <a:rPr lang="en-DK" sz="800" dirty="0"/>
              <a:t>To change the background do the following:</a:t>
            </a:r>
          </a:p>
          <a:p>
            <a:endParaRPr lang="en-DK" sz="800" dirty="0"/>
          </a:p>
          <a:p>
            <a:pPr marL="228600" indent="-228600">
              <a:buFont typeface="+mj-lt"/>
              <a:buAutoNum type="arabicPeriod"/>
            </a:pPr>
            <a:r>
              <a:rPr lang="en-DK" sz="800" dirty="0"/>
              <a:t>Right click the background</a:t>
            </a:r>
          </a:p>
          <a:p>
            <a:pPr marL="228600" indent="-228600">
              <a:buFont typeface="+mj-lt"/>
              <a:buAutoNum type="arabicPeriod"/>
            </a:pPr>
            <a:r>
              <a:rPr lang="en-DK" sz="800" dirty="0"/>
              <a:t>Choose “Format background”</a:t>
            </a:r>
          </a:p>
          <a:p>
            <a:pPr marL="228600" indent="-228600">
              <a:buFont typeface="+mj-lt"/>
              <a:buAutoNum type="arabicPeriod"/>
            </a:pPr>
            <a:r>
              <a:rPr lang="en-DK" sz="800" dirty="0"/>
              <a:t>Choose “Insert” under Picture Source</a:t>
            </a:r>
          </a:p>
          <a:p>
            <a:pPr marL="228600" indent="-228600">
              <a:buFont typeface="+mj-lt"/>
              <a:buAutoNum type="arabicPeriod"/>
            </a:pPr>
            <a:r>
              <a:rPr lang="en-DK" sz="800" dirty="0"/>
              <a:t>Choose your background image</a:t>
            </a:r>
          </a:p>
        </p:txBody>
      </p:sp>
      <p:sp>
        <p:nvSpPr>
          <p:cNvPr id="7" name="TextBox 6">
            <a:extLst>
              <a:ext uri="{FF2B5EF4-FFF2-40B4-BE49-F238E27FC236}">
                <a16:creationId xmlns:a16="http://schemas.microsoft.com/office/drawing/2014/main" id="{73EA88F8-ED18-7E89-C307-876943B445F0}"/>
              </a:ext>
            </a:extLst>
          </p:cNvPr>
          <p:cNvSpPr txBox="1"/>
          <p:nvPr userDrawn="1"/>
        </p:nvSpPr>
        <p:spPr>
          <a:xfrm>
            <a:off x="-2318399" y="4627375"/>
            <a:ext cx="2253599" cy="738664"/>
          </a:xfrm>
          <a:prstGeom prst="rect">
            <a:avLst/>
          </a:prstGeom>
          <a:noFill/>
        </p:spPr>
        <p:txBody>
          <a:bodyPr wrap="square" lIns="0" tIns="0" rIns="0" bIns="0" rtlCol="0">
            <a:spAutoFit/>
          </a:bodyPr>
          <a:lstStyle/>
          <a:p>
            <a:r>
              <a:rPr lang="en-DK" sz="800" dirty="0"/>
              <a:t>For at ændre baggrund gør følgende:</a:t>
            </a:r>
          </a:p>
          <a:p>
            <a:endParaRPr lang="en-DK" sz="800" dirty="0"/>
          </a:p>
          <a:p>
            <a:pPr marL="228600" indent="-228600">
              <a:buFont typeface="+mj-lt"/>
              <a:buAutoNum type="arabicPeriod"/>
            </a:pPr>
            <a:r>
              <a:rPr lang="en-DK" sz="800" dirty="0"/>
              <a:t>Højreklik på baggrunden</a:t>
            </a:r>
          </a:p>
          <a:p>
            <a:pPr marL="228600" indent="-228600">
              <a:buFont typeface="+mj-lt"/>
              <a:buAutoNum type="arabicPeriod"/>
            </a:pPr>
            <a:r>
              <a:rPr lang="en-DK" sz="800" dirty="0"/>
              <a:t>Vælg “Formatér baggrund”</a:t>
            </a:r>
          </a:p>
          <a:p>
            <a:pPr marL="228600" indent="-228600">
              <a:buFont typeface="+mj-lt"/>
              <a:buAutoNum type="arabicPeriod"/>
            </a:pPr>
            <a:r>
              <a:rPr lang="en-DK" sz="800" dirty="0"/>
              <a:t>Vælg “Indsæt” under Billedkilde</a:t>
            </a:r>
          </a:p>
          <a:p>
            <a:pPr marL="228600" indent="-228600">
              <a:buFont typeface="+mj-lt"/>
              <a:buAutoNum type="arabicPeriod"/>
            </a:pPr>
            <a:r>
              <a:rPr lang="en-DK" sz="800" dirty="0"/>
              <a:t>Vælg baggrundsbillede</a:t>
            </a:r>
          </a:p>
        </p:txBody>
      </p:sp>
    </p:spTree>
    <p:extLst>
      <p:ext uri="{BB962C8B-B14F-4D97-AF65-F5344CB8AC3E}">
        <p14:creationId xmlns:p14="http://schemas.microsoft.com/office/powerpoint/2010/main" val="2645397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gt; Title + colour boxes">
    <p:bg>
      <p:bgPr>
        <a:solidFill>
          <a:schemeClr val="bg1"/>
        </a:solidFill>
        <a:effectLst/>
      </p:bgPr>
    </p:bg>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6" name="Text Placeholder 4">
            <a:extLst>
              <a:ext uri="{FF2B5EF4-FFF2-40B4-BE49-F238E27FC236}">
                <a16:creationId xmlns:a16="http://schemas.microsoft.com/office/drawing/2014/main" id="{DB095546-AB97-832E-D1A8-EE571C8D5131}"/>
              </a:ext>
            </a:extLst>
          </p:cNvPr>
          <p:cNvSpPr>
            <a:spLocks noGrp="1"/>
          </p:cNvSpPr>
          <p:nvPr>
            <p:ph type="body" sz="quarter" idx="18"/>
          </p:nvPr>
        </p:nvSpPr>
        <p:spPr>
          <a:xfrm>
            <a:off x="1055802" y="541284"/>
            <a:ext cx="3563937" cy="166777"/>
          </a:xfrm>
        </p:spPr>
        <p:txBody>
          <a:bodyPr lIns="0" tIns="0" rIns="0" bIns="0">
            <a:spAutoFit/>
          </a:bodyPr>
          <a:lstStyle>
            <a:lvl1pPr marL="0" indent="0">
              <a:lnSpc>
                <a:spcPts val="1400"/>
              </a:lnSpc>
              <a:spcBef>
                <a:spcPts val="0"/>
              </a:spcBef>
              <a:buNone/>
              <a:defRPr sz="1100">
                <a:solidFill>
                  <a:schemeClr val="tx2"/>
                </a:solidFill>
              </a:defRPr>
            </a:lvl1pPr>
          </a:lstStyle>
          <a:p>
            <a:pPr lvl="0"/>
            <a:r>
              <a:rPr lang="en-US"/>
              <a:t>Edit Master text styles</a:t>
            </a:r>
          </a:p>
        </p:txBody>
      </p:sp>
      <p:sp>
        <p:nvSpPr>
          <p:cNvPr id="2" name="Content Placeholder 2">
            <a:extLst>
              <a:ext uri="{FF2B5EF4-FFF2-40B4-BE49-F238E27FC236}">
                <a16:creationId xmlns:a16="http://schemas.microsoft.com/office/drawing/2014/main" id="{7A32BBD2-9CB4-DBA4-1975-87B3553B81B2}"/>
              </a:ext>
            </a:extLst>
          </p:cNvPr>
          <p:cNvSpPr>
            <a:spLocks noGrp="1"/>
          </p:cNvSpPr>
          <p:nvPr>
            <p:ph idx="19"/>
          </p:nvPr>
        </p:nvSpPr>
        <p:spPr>
          <a:xfrm>
            <a:off x="1055802" y="1594979"/>
            <a:ext cx="4747545" cy="596900"/>
          </a:xfrm>
          <a:solidFill>
            <a:srgbClr val="05366B"/>
          </a:solidFill>
        </p:spPr>
        <p:txBody>
          <a:bodyPr wrap="square" lIns="180000" tIns="0" rIns="0" bIns="0" numCol="1" spcCol="360000" anchor="ctr" anchorCtr="0">
            <a:noAutofit/>
          </a:bodyPr>
          <a:lstStyle>
            <a:lvl1pPr marL="0" indent="0">
              <a:lnSpc>
                <a:spcPts val="1800"/>
              </a:lnSpc>
              <a:spcBef>
                <a:spcPts val="0"/>
              </a:spcBef>
              <a:buNone/>
              <a:defRPr sz="15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4" name="Content Placeholder 2">
            <a:extLst>
              <a:ext uri="{FF2B5EF4-FFF2-40B4-BE49-F238E27FC236}">
                <a16:creationId xmlns:a16="http://schemas.microsoft.com/office/drawing/2014/main" id="{44D78120-2A51-0C4D-D108-EFDA8CEF094B}"/>
              </a:ext>
            </a:extLst>
          </p:cNvPr>
          <p:cNvSpPr>
            <a:spLocks noGrp="1"/>
          </p:cNvSpPr>
          <p:nvPr>
            <p:ph idx="38"/>
          </p:nvPr>
        </p:nvSpPr>
        <p:spPr>
          <a:xfrm>
            <a:off x="6404364" y="1594979"/>
            <a:ext cx="4747545" cy="596900"/>
          </a:xfrm>
          <a:solidFill>
            <a:srgbClr val="05366B"/>
          </a:solidFill>
        </p:spPr>
        <p:txBody>
          <a:bodyPr wrap="square" lIns="180000" tIns="0" rIns="0" bIns="0" numCol="1" spcCol="360000" anchor="ctr" anchorCtr="0">
            <a:noAutofit/>
          </a:bodyPr>
          <a:lstStyle>
            <a:lvl1pPr marL="0" indent="0">
              <a:lnSpc>
                <a:spcPts val="1800"/>
              </a:lnSpc>
              <a:spcBef>
                <a:spcPts val="0"/>
              </a:spcBef>
              <a:buNone/>
              <a:defRPr sz="15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5" name="Content Placeholder 2">
            <a:extLst>
              <a:ext uri="{FF2B5EF4-FFF2-40B4-BE49-F238E27FC236}">
                <a16:creationId xmlns:a16="http://schemas.microsoft.com/office/drawing/2014/main" id="{520342B1-9443-5304-AB01-2C3371DF454D}"/>
              </a:ext>
            </a:extLst>
          </p:cNvPr>
          <p:cNvSpPr>
            <a:spLocks noGrp="1"/>
          </p:cNvSpPr>
          <p:nvPr>
            <p:ph idx="1"/>
          </p:nvPr>
        </p:nvSpPr>
        <p:spPr>
          <a:xfrm>
            <a:off x="1055802" y="2338795"/>
            <a:ext cx="4747545" cy="2786955"/>
          </a:xfrm>
        </p:spPr>
        <p:txBody>
          <a:bodyPr lIns="0" tIns="0" rIns="0" bIns="0" numCol="1" spcCol="360000">
            <a:normAutofit/>
          </a:bodyPr>
          <a:lstStyle>
            <a:lvl1pPr marL="342900" indent="-342900">
              <a:lnSpc>
                <a:spcPts val="2000"/>
              </a:lnSpc>
              <a:spcBef>
                <a:spcPts val="0"/>
              </a:spcBef>
              <a:buClr>
                <a:srgbClr val="05366B"/>
              </a:buClr>
              <a:buFont typeface="Arial" panose="020B0604020202020204" pitchFamily="34" charset="0"/>
              <a:buChar char="•"/>
              <a:defRPr sz="1600">
                <a:solidFill>
                  <a:srgbClr val="2F2F2F"/>
                </a:solidFill>
                <a:latin typeface="Georgia" panose="02040502050405020303" pitchFamily="18" charset="0"/>
              </a:defRPr>
            </a:lvl1pPr>
          </a:lstStyle>
          <a:p>
            <a:pPr lvl="0"/>
            <a:r>
              <a:rPr lang="en-US"/>
              <a:t>Edit Master text styles</a:t>
            </a:r>
          </a:p>
        </p:txBody>
      </p:sp>
      <p:sp>
        <p:nvSpPr>
          <p:cNvPr id="7" name="Content Placeholder 2">
            <a:extLst>
              <a:ext uri="{FF2B5EF4-FFF2-40B4-BE49-F238E27FC236}">
                <a16:creationId xmlns:a16="http://schemas.microsoft.com/office/drawing/2014/main" id="{8310CF3F-5EB9-901B-F07D-E9C3BA3B0BBF}"/>
              </a:ext>
            </a:extLst>
          </p:cNvPr>
          <p:cNvSpPr>
            <a:spLocks noGrp="1"/>
          </p:cNvSpPr>
          <p:nvPr>
            <p:ph idx="39"/>
          </p:nvPr>
        </p:nvSpPr>
        <p:spPr>
          <a:xfrm>
            <a:off x="6405952" y="2338795"/>
            <a:ext cx="4747545" cy="2786955"/>
          </a:xfrm>
        </p:spPr>
        <p:txBody>
          <a:bodyPr lIns="0" tIns="0" rIns="0" bIns="0" numCol="1" spcCol="360000">
            <a:normAutofit/>
          </a:bodyPr>
          <a:lstStyle>
            <a:lvl1pPr marL="342900" indent="-342900">
              <a:lnSpc>
                <a:spcPts val="2000"/>
              </a:lnSpc>
              <a:spcBef>
                <a:spcPts val="0"/>
              </a:spcBef>
              <a:buClr>
                <a:srgbClr val="05366B"/>
              </a:buClr>
              <a:buFont typeface="Arial" panose="020B0604020202020204" pitchFamily="34" charset="0"/>
              <a:buChar char="•"/>
              <a:defRPr sz="1600">
                <a:solidFill>
                  <a:srgbClr val="2F2F2F"/>
                </a:solidFill>
                <a:latin typeface="Georgia" panose="02040502050405020303" pitchFamily="18" charset="0"/>
              </a:defRPr>
            </a:lvl1pPr>
          </a:lstStyle>
          <a:p>
            <a:pPr lvl="0"/>
            <a:r>
              <a:rPr lang="en-US"/>
              <a:t>Edit Master text styles</a:t>
            </a:r>
          </a:p>
        </p:txBody>
      </p:sp>
      <p:sp>
        <p:nvSpPr>
          <p:cNvPr id="11" name="Title 14">
            <a:extLst>
              <a:ext uri="{FF2B5EF4-FFF2-40B4-BE49-F238E27FC236}">
                <a16:creationId xmlns:a16="http://schemas.microsoft.com/office/drawing/2014/main" id="{D6A1BB79-A40F-42E4-8853-888253FDCBA4}"/>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3" name="Picture 2">
            <a:extLst>
              <a:ext uri="{FF2B5EF4-FFF2-40B4-BE49-F238E27FC236}">
                <a16:creationId xmlns:a16="http://schemas.microsoft.com/office/drawing/2014/main" id="{FD872EE4-937A-7CCE-53B2-C40485A56862}"/>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295176273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ktorer">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hasCustomPrompt="1"/>
          </p:nvPr>
        </p:nvSpPr>
        <p:spPr>
          <a:xfrm>
            <a:off x="794839" y="4597400"/>
            <a:ext cx="1860998" cy="1187764"/>
          </a:xfrm>
        </p:spPr>
        <p:txBody>
          <a:bodyPr lIns="0" tIns="0" rIns="0" bIns="0" numCol="1" spcCol="360000">
            <a:normAutofit/>
          </a:bodyPr>
          <a:lstStyle>
            <a:lvl1pPr marL="0" indent="0" algn="ctr">
              <a:lnSpc>
                <a:spcPts val="1400"/>
              </a:lnSpc>
              <a:spcBef>
                <a:spcPts val="0"/>
              </a:spcBef>
              <a:buNone/>
              <a:defRPr sz="1100">
                <a:solidFill>
                  <a:schemeClr val="bg1"/>
                </a:solidFill>
                <a:latin typeface="+mn-lt"/>
              </a:defRPr>
            </a:lvl1pPr>
          </a:lstStyle>
          <a:p>
            <a:pPr lvl="0"/>
            <a:r>
              <a:rPr lang="en-GB" dirty="0" err="1"/>
              <a:t>Tværgående</a:t>
            </a:r>
            <a:endParaRPr lang="en-GB" dirty="0"/>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lvl1pPr>
              <a:defRPr>
                <a:solidFill>
                  <a:schemeClr val="bg1"/>
                </a:solidFill>
              </a:defRPr>
            </a:lvl1p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lvl1pPr>
              <a:defRPr>
                <a:solidFill>
                  <a:schemeClr val="bg1"/>
                </a:solidFill>
              </a:defRPr>
            </a:lvl1pPr>
          </a:lstStyle>
          <a:p>
            <a:fld id="{D112B5EC-DC8D-C147-ADDB-D8F4379CD7AE}" type="slidenum">
              <a:rPr lang="en-DK" smtClean="0"/>
              <a:pPr/>
              <a:t>‹nr.›</a:t>
            </a:fld>
            <a:endParaRPr lang="en-DK" dirty="0"/>
          </a:p>
        </p:txBody>
      </p:sp>
      <p:sp>
        <p:nvSpPr>
          <p:cNvPr id="5" name="Picture Placeholder 4">
            <a:extLst>
              <a:ext uri="{FF2B5EF4-FFF2-40B4-BE49-F238E27FC236}">
                <a16:creationId xmlns:a16="http://schemas.microsoft.com/office/drawing/2014/main" id="{41281D1A-0C50-F6D1-CED1-08CA8499D4C5}"/>
              </a:ext>
            </a:extLst>
          </p:cNvPr>
          <p:cNvSpPr>
            <a:spLocks noGrp="1"/>
          </p:cNvSpPr>
          <p:nvPr>
            <p:ph type="pic" sz="quarter" idx="17"/>
          </p:nvPr>
        </p:nvSpPr>
        <p:spPr>
          <a:xfrm>
            <a:off x="1008030" y="2267718"/>
            <a:ext cx="1443879" cy="1620000"/>
          </a:xfrm>
        </p:spPr>
        <p:txBody>
          <a:bodyPr lIns="0" tIns="0" rIns="0" bIns="0"/>
          <a:lstStyle/>
          <a:p>
            <a:r>
              <a:rPr lang="en-US"/>
              <a:t>Click icon to add picture</a:t>
            </a:r>
            <a:endParaRPr lang="en-DK" dirty="0"/>
          </a:p>
        </p:txBody>
      </p:sp>
      <p:sp>
        <p:nvSpPr>
          <p:cNvPr id="7" name="Picture Placeholder 4">
            <a:extLst>
              <a:ext uri="{FF2B5EF4-FFF2-40B4-BE49-F238E27FC236}">
                <a16:creationId xmlns:a16="http://schemas.microsoft.com/office/drawing/2014/main" id="{C2E959C0-4A73-7BC1-9E7C-024796C681CE}"/>
              </a:ext>
            </a:extLst>
          </p:cNvPr>
          <p:cNvSpPr>
            <a:spLocks noGrp="1"/>
          </p:cNvSpPr>
          <p:nvPr>
            <p:ph type="pic" sz="quarter" idx="19"/>
          </p:nvPr>
        </p:nvSpPr>
        <p:spPr>
          <a:xfrm>
            <a:off x="9708030" y="2267718"/>
            <a:ext cx="1443879" cy="1620000"/>
          </a:xfrm>
        </p:spPr>
        <p:txBody>
          <a:bodyPr lIns="0" tIns="0" rIns="0" bIns="0"/>
          <a:lstStyle/>
          <a:p>
            <a:r>
              <a:rPr lang="en-US"/>
              <a:t>Click icon to add picture</a:t>
            </a:r>
            <a:endParaRPr lang="en-DK" dirty="0"/>
          </a:p>
        </p:txBody>
      </p:sp>
      <p:sp>
        <p:nvSpPr>
          <p:cNvPr id="10" name="Picture Placeholder 4">
            <a:extLst>
              <a:ext uri="{FF2B5EF4-FFF2-40B4-BE49-F238E27FC236}">
                <a16:creationId xmlns:a16="http://schemas.microsoft.com/office/drawing/2014/main" id="{9FB87E9C-E02A-C276-BA4E-B4E003F15F8C}"/>
              </a:ext>
            </a:extLst>
          </p:cNvPr>
          <p:cNvSpPr>
            <a:spLocks noGrp="1"/>
          </p:cNvSpPr>
          <p:nvPr>
            <p:ph type="pic" sz="quarter" idx="20"/>
          </p:nvPr>
        </p:nvSpPr>
        <p:spPr>
          <a:xfrm>
            <a:off x="3183030" y="2267718"/>
            <a:ext cx="1443879" cy="1620000"/>
          </a:xfrm>
        </p:spPr>
        <p:txBody>
          <a:bodyPr lIns="0" tIns="0" rIns="0" bIns="0"/>
          <a:lstStyle/>
          <a:p>
            <a:r>
              <a:rPr lang="en-US"/>
              <a:t>Click icon to add picture</a:t>
            </a:r>
            <a:endParaRPr lang="en-DK" dirty="0"/>
          </a:p>
        </p:txBody>
      </p:sp>
      <p:sp>
        <p:nvSpPr>
          <p:cNvPr id="11" name="Picture Placeholder 4">
            <a:extLst>
              <a:ext uri="{FF2B5EF4-FFF2-40B4-BE49-F238E27FC236}">
                <a16:creationId xmlns:a16="http://schemas.microsoft.com/office/drawing/2014/main" id="{C32C61B3-51F8-16FF-A72F-F923B73B688A}"/>
              </a:ext>
            </a:extLst>
          </p:cNvPr>
          <p:cNvSpPr>
            <a:spLocks noGrp="1"/>
          </p:cNvSpPr>
          <p:nvPr>
            <p:ph type="pic" sz="quarter" idx="21"/>
          </p:nvPr>
        </p:nvSpPr>
        <p:spPr>
          <a:xfrm>
            <a:off x="5358030" y="2267718"/>
            <a:ext cx="1443879" cy="1620000"/>
          </a:xfrm>
        </p:spPr>
        <p:txBody>
          <a:bodyPr lIns="0" tIns="0" rIns="0" bIns="0"/>
          <a:lstStyle/>
          <a:p>
            <a:r>
              <a:rPr lang="en-US"/>
              <a:t>Click icon to add picture</a:t>
            </a:r>
            <a:endParaRPr lang="en-DK" dirty="0"/>
          </a:p>
        </p:txBody>
      </p:sp>
      <p:sp>
        <p:nvSpPr>
          <p:cNvPr id="12" name="Picture Placeholder 4">
            <a:extLst>
              <a:ext uri="{FF2B5EF4-FFF2-40B4-BE49-F238E27FC236}">
                <a16:creationId xmlns:a16="http://schemas.microsoft.com/office/drawing/2014/main" id="{EC13202A-EC6D-3F91-32FD-D38917D75A80}"/>
              </a:ext>
            </a:extLst>
          </p:cNvPr>
          <p:cNvSpPr>
            <a:spLocks noGrp="1"/>
          </p:cNvSpPr>
          <p:nvPr>
            <p:ph type="pic" sz="quarter" idx="22"/>
          </p:nvPr>
        </p:nvSpPr>
        <p:spPr>
          <a:xfrm>
            <a:off x="7533030" y="2267718"/>
            <a:ext cx="1443879" cy="1620000"/>
          </a:xfrm>
        </p:spPr>
        <p:txBody>
          <a:bodyPr lIns="0" tIns="0" rIns="0" bIns="0"/>
          <a:lstStyle/>
          <a:p>
            <a:r>
              <a:rPr lang="en-US"/>
              <a:t>Click icon to add picture</a:t>
            </a:r>
            <a:endParaRPr lang="en-DK" dirty="0"/>
          </a:p>
        </p:txBody>
      </p:sp>
      <p:sp>
        <p:nvSpPr>
          <p:cNvPr id="13" name="Content Placeholder 2">
            <a:extLst>
              <a:ext uri="{FF2B5EF4-FFF2-40B4-BE49-F238E27FC236}">
                <a16:creationId xmlns:a16="http://schemas.microsoft.com/office/drawing/2014/main" id="{35720476-77C8-A6AD-0F15-E3B9BD8C2928}"/>
              </a:ext>
            </a:extLst>
          </p:cNvPr>
          <p:cNvSpPr>
            <a:spLocks noGrp="1"/>
          </p:cNvSpPr>
          <p:nvPr>
            <p:ph idx="23" hasCustomPrompt="1"/>
          </p:nvPr>
        </p:nvSpPr>
        <p:spPr>
          <a:xfrm>
            <a:off x="2969839" y="4597400"/>
            <a:ext cx="1860998" cy="1187764"/>
          </a:xfrm>
        </p:spPr>
        <p:txBody>
          <a:bodyPr lIns="0" tIns="0" rIns="0" bIns="0" numCol="1" spcCol="360000">
            <a:normAutofit/>
          </a:bodyPr>
          <a:lstStyle>
            <a:lvl1pPr marL="0" indent="0" algn="ctr">
              <a:lnSpc>
                <a:spcPts val="1400"/>
              </a:lnSpc>
              <a:spcBef>
                <a:spcPts val="0"/>
              </a:spcBef>
              <a:buNone/>
              <a:defRPr sz="1100">
                <a:solidFill>
                  <a:schemeClr val="bg1"/>
                </a:solidFill>
                <a:latin typeface="+mn-lt"/>
              </a:defRPr>
            </a:lvl1pPr>
          </a:lstStyle>
          <a:p>
            <a:pPr lvl="0"/>
            <a:r>
              <a:rPr lang="en-GB" dirty="0" err="1"/>
              <a:t>Tværgående</a:t>
            </a:r>
            <a:endParaRPr lang="en-GB" dirty="0"/>
          </a:p>
        </p:txBody>
      </p:sp>
      <p:sp>
        <p:nvSpPr>
          <p:cNvPr id="14" name="Content Placeholder 2">
            <a:extLst>
              <a:ext uri="{FF2B5EF4-FFF2-40B4-BE49-F238E27FC236}">
                <a16:creationId xmlns:a16="http://schemas.microsoft.com/office/drawing/2014/main" id="{FA177FE5-9BF8-4A85-E716-36ECECF06636}"/>
              </a:ext>
            </a:extLst>
          </p:cNvPr>
          <p:cNvSpPr>
            <a:spLocks noGrp="1"/>
          </p:cNvSpPr>
          <p:nvPr>
            <p:ph idx="24" hasCustomPrompt="1"/>
          </p:nvPr>
        </p:nvSpPr>
        <p:spPr>
          <a:xfrm>
            <a:off x="5144839" y="4597400"/>
            <a:ext cx="1860998" cy="1187764"/>
          </a:xfrm>
        </p:spPr>
        <p:txBody>
          <a:bodyPr lIns="0" tIns="0" rIns="0" bIns="0" numCol="1" spcCol="360000">
            <a:normAutofit/>
          </a:bodyPr>
          <a:lstStyle>
            <a:lvl1pPr marL="0" indent="0" algn="ctr">
              <a:lnSpc>
                <a:spcPts val="1400"/>
              </a:lnSpc>
              <a:spcBef>
                <a:spcPts val="0"/>
              </a:spcBef>
              <a:buNone/>
              <a:defRPr sz="1100">
                <a:solidFill>
                  <a:schemeClr val="bg1"/>
                </a:solidFill>
                <a:latin typeface="+mn-lt"/>
              </a:defRPr>
            </a:lvl1pPr>
          </a:lstStyle>
          <a:p>
            <a:pPr lvl="0"/>
            <a:r>
              <a:rPr lang="en-GB" dirty="0" err="1"/>
              <a:t>Tværgående</a:t>
            </a:r>
            <a:endParaRPr lang="en-GB" dirty="0"/>
          </a:p>
        </p:txBody>
      </p:sp>
      <p:sp>
        <p:nvSpPr>
          <p:cNvPr id="16" name="Content Placeholder 2">
            <a:extLst>
              <a:ext uri="{FF2B5EF4-FFF2-40B4-BE49-F238E27FC236}">
                <a16:creationId xmlns:a16="http://schemas.microsoft.com/office/drawing/2014/main" id="{75E47C32-AE2C-66E1-0F87-A5CEE3523CB1}"/>
              </a:ext>
            </a:extLst>
          </p:cNvPr>
          <p:cNvSpPr>
            <a:spLocks noGrp="1"/>
          </p:cNvSpPr>
          <p:nvPr>
            <p:ph idx="25" hasCustomPrompt="1"/>
          </p:nvPr>
        </p:nvSpPr>
        <p:spPr>
          <a:xfrm>
            <a:off x="7319840" y="4597400"/>
            <a:ext cx="1860998" cy="1187764"/>
          </a:xfrm>
        </p:spPr>
        <p:txBody>
          <a:bodyPr lIns="0" tIns="0" rIns="0" bIns="0" numCol="1" spcCol="360000">
            <a:normAutofit/>
          </a:bodyPr>
          <a:lstStyle>
            <a:lvl1pPr marL="0" indent="0" algn="ctr">
              <a:lnSpc>
                <a:spcPts val="1400"/>
              </a:lnSpc>
              <a:spcBef>
                <a:spcPts val="0"/>
              </a:spcBef>
              <a:buNone/>
              <a:defRPr sz="1100">
                <a:solidFill>
                  <a:schemeClr val="bg1"/>
                </a:solidFill>
                <a:latin typeface="+mn-lt"/>
              </a:defRPr>
            </a:lvl1pPr>
          </a:lstStyle>
          <a:p>
            <a:pPr lvl="0"/>
            <a:r>
              <a:rPr lang="en-GB" dirty="0" err="1"/>
              <a:t>Tværgående</a:t>
            </a:r>
            <a:endParaRPr lang="en-GB" dirty="0"/>
          </a:p>
        </p:txBody>
      </p:sp>
      <p:sp>
        <p:nvSpPr>
          <p:cNvPr id="17" name="Content Placeholder 2">
            <a:extLst>
              <a:ext uri="{FF2B5EF4-FFF2-40B4-BE49-F238E27FC236}">
                <a16:creationId xmlns:a16="http://schemas.microsoft.com/office/drawing/2014/main" id="{31CA8582-6B5B-9916-80DE-5FB38130AFE2}"/>
              </a:ext>
            </a:extLst>
          </p:cNvPr>
          <p:cNvSpPr>
            <a:spLocks noGrp="1"/>
          </p:cNvSpPr>
          <p:nvPr>
            <p:ph idx="26" hasCustomPrompt="1"/>
          </p:nvPr>
        </p:nvSpPr>
        <p:spPr>
          <a:xfrm>
            <a:off x="9494841" y="4593911"/>
            <a:ext cx="1860998" cy="1187764"/>
          </a:xfrm>
        </p:spPr>
        <p:txBody>
          <a:bodyPr lIns="0" tIns="0" rIns="0" bIns="0" numCol="1" spcCol="360000">
            <a:normAutofit/>
          </a:bodyPr>
          <a:lstStyle>
            <a:lvl1pPr marL="0" indent="0" algn="ctr">
              <a:lnSpc>
                <a:spcPts val="1400"/>
              </a:lnSpc>
              <a:spcBef>
                <a:spcPts val="0"/>
              </a:spcBef>
              <a:buNone/>
              <a:defRPr sz="1100">
                <a:solidFill>
                  <a:schemeClr val="bg1"/>
                </a:solidFill>
                <a:latin typeface="+mn-lt"/>
              </a:defRPr>
            </a:lvl1pPr>
          </a:lstStyle>
          <a:p>
            <a:pPr lvl="0"/>
            <a:r>
              <a:rPr lang="en-GB" dirty="0" err="1"/>
              <a:t>Tværgående</a:t>
            </a:r>
            <a:endParaRPr lang="en-GB" dirty="0"/>
          </a:p>
        </p:txBody>
      </p:sp>
      <p:sp>
        <p:nvSpPr>
          <p:cNvPr id="22" name="Text Placeholder 4">
            <a:extLst>
              <a:ext uri="{FF2B5EF4-FFF2-40B4-BE49-F238E27FC236}">
                <a16:creationId xmlns:a16="http://schemas.microsoft.com/office/drawing/2014/main" id="{0CEB4017-C409-FAC8-3006-0E5BBDB9C4EE}"/>
              </a:ext>
            </a:extLst>
          </p:cNvPr>
          <p:cNvSpPr>
            <a:spLocks noGrp="1"/>
          </p:cNvSpPr>
          <p:nvPr>
            <p:ph type="body" sz="quarter" idx="18"/>
          </p:nvPr>
        </p:nvSpPr>
        <p:spPr>
          <a:xfrm>
            <a:off x="1008030" y="485853"/>
            <a:ext cx="3563937" cy="166777"/>
          </a:xfrm>
        </p:spPr>
        <p:txBody>
          <a:bodyPr lIns="0" tIns="0" rIns="0" bIns="0">
            <a:spAutoFit/>
          </a:bodyPr>
          <a:lstStyle>
            <a:lvl1pPr marL="0" indent="0">
              <a:lnSpc>
                <a:spcPts val="1400"/>
              </a:lnSpc>
              <a:spcBef>
                <a:spcPts val="0"/>
              </a:spcBef>
              <a:buNone/>
              <a:defRPr sz="1100">
                <a:solidFill>
                  <a:schemeClr val="bg1"/>
                </a:solidFill>
              </a:defRPr>
            </a:lvl1pPr>
          </a:lstStyle>
          <a:p>
            <a:pPr lvl="0"/>
            <a:r>
              <a:rPr lang="en-US"/>
              <a:t>Edit Master text styles</a:t>
            </a:r>
          </a:p>
        </p:txBody>
      </p:sp>
      <p:sp>
        <p:nvSpPr>
          <p:cNvPr id="19" name="Title 14">
            <a:extLst>
              <a:ext uri="{FF2B5EF4-FFF2-40B4-BE49-F238E27FC236}">
                <a16:creationId xmlns:a16="http://schemas.microsoft.com/office/drawing/2014/main" id="{8D9A6841-C7AF-45F2-90E9-3BE5DF150DF6}"/>
              </a:ext>
            </a:extLst>
          </p:cNvPr>
          <p:cNvSpPr>
            <a:spLocks noGrp="1"/>
          </p:cNvSpPr>
          <p:nvPr>
            <p:ph type="title" hasCustomPrompt="1"/>
          </p:nvPr>
        </p:nvSpPr>
        <p:spPr>
          <a:xfrm>
            <a:off x="1055802" y="924082"/>
            <a:ext cx="10096107" cy="360099"/>
          </a:xfrm>
        </p:spPr>
        <p:txBody>
          <a:bodyPr wrap="square" lIns="0" tIns="0" rIns="0" bIns="0" anchor="t" anchorCtr="0">
            <a:spAutoFit/>
          </a:bodyPr>
          <a:lstStyle>
            <a:lvl1pPr>
              <a:defRPr sz="2600">
                <a:solidFill>
                  <a:schemeClr val="bg1"/>
                </a:solidFill>
              </a:defRPr>
            </a:lvl1pPr>
          </a:lstStyle>
          <a:p>
            <a:r>
              <a:rPr lang="da-DK" dirty="0"/>
              <a:t>De fem sektorer</a:t>
            </a:r>
            <a:endParaRPr lang="en-DK" dirty="0"/>
          </a:p>
        </p:txBody>
      </p:sp>
      <p:pic>
        <p:nvPicPr>
          <p:cNvPr id="2" name="Picture 1">
            <a:extLst>
              <a:ext uri="{FF2B5EF4-FFF2-40B4-BE49-F238E27FC236}">
                <a16:creationId xmlns:a16="http://schemas.microsoft.com/office/drawing/2014/main" id="{110F9B57-3083-D6AA-9989-AA9ADFE69160}"/>
              </a:ext>
            </a:extLst>
          </p:cNvPr>
          <p:cNvPicPr>
            <a:picLocks noChangeAspect="1"/>
          </p:cNvPicPr>
          <p:nvPr userDrawn="1"/>
        </p:nvPicPr>
        <p:blipFill>
          <a:blip r:embed="rId2"/>
          <a:srcRect/>
          <a:stretch/>
        </p:blipFill>
        <p:spPr>
          <a:xfrm>
            <a:off x="11050800" y="469285"/>
            <a:ext cx="677194" cy="104400"/>
          </a:xfrm>
          <a:prstGeom prst="rect">
            <a:avLst/>
          </a:prstGeom>
        </p:spPr>
      </p:pic>
    </p:spTree>
    <p:extLst>
      <p:ext uri="{BB962C8B-B14F-4D97-AF65-F5344CB8AC3E}">
        <p14:creationId xmlns:p14="http://schemas.microsoft.com/office/powerpoint/2010/main" val="60012145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ktorer">
    <p:bg>
      <p:bgPr>
        <a:solidFill>
          <a:schemeClr val="tx2"/>
        </a:solidFill>
        <a:effectLst/>
      </p:bgPr>
    </p:bg>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lvl1pPr>
              <a:defRPr>
                <a:solidFill>
                  <a:schemeClr val="bg1"/>
                </a:solidFill>
              </a:defRPr>
            </a:lvl1p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lvl1pPr>
              <a:defRPr>
                <a:solidFill>
                  <a:schemeClr val="bg1"/>
                </a:solidFill>
              </a:defRPr>
            </a:lvl1pPr>
          </a:lstStyle>
          <a:p>
            <a:fld id="{D112B5EC-DC8D-C147-ADDB-D8F4379CD7AE}" type="slidenum">
              <a:rPr lang="en-DK" smtClean="0"/>
              <a:pPr/>
              <a:t>‹nr.›</a:t>
            </a:fld>
            <a:endParaRPr lang="en-DK" dirty="0"/>
          </a:p>
        </p:txBody>
      </p:sp>
      <p:sp>
        <p:nvSpPr>
          <p:cNvPr id="21" name="Title 14">
            <a:extLst>
              <a:ext uri="{FF2B5EF4-FFF2-40B4-BE49-F238E27FC236}">
                <a16:creationId xmlns:a16="http://schemas.microsoft.com/office/drawing/2014/main" id="{6F3E9C34-C55C-86FE-9B37-F8AE12C9B43A}"/>
              </a:ext>
            </a:extLst>
          </p:cNvPr>
          <p:cNvSpPr>
            <a:spLocks noGrp="1"/>
          </p:cNvSpPr>
          <p:nvPr>
            <p:ph type="title" hasCustomPrompt="1"/>
          </p:nvPr>
        </p:nvSpPr>
        <p:spPr>
          <a:xfrm>
            <a:off x="468001" y="1072836"/>
            <a:ext cx="3563938" cy="720197"/>
          </a:xfrm>
        </p:spPr>
        <p:txBody>
          <a:bodyPr wrap="square" lIns="0" tIns="0" rIns="0" bIns="0" anchor="t" anchorCtr="0">
            <a:spAutoFit/>
          </a:bodyPr>
          <a:lstStyle>
            <a:lvl1pPr>
              <a:defRPr sz="2600">
                <a:solidFill>
                  <a:schemeClr val="bg1"/>
                </a:solidFill>
              </a:defRPr>
            </a:lvl1pPr>
          </a:lstStyle>
          <a:p>
            <a:r>
              <a:rPr lang="en-GB" dirty="0" err="1">
                <a:solidFill>
                  <a:srgbClr val="FFFFFF"/>
                </a:solidFill>
                <a:effectLst/>
                <a:latin typeface="Arial" panose="020B0604020202020204" pitchFamily="34" charset="0"/>
              </a:rPr>
              <a:t>Sektorerne</a:t>
            </a:r>
            <a:r>
              <a:rPr lang="en-GB" dirty="0">
                <a:solidFill>
                  <a:srgbClr val="FFFFFF"/>
                </a:solidFill>
                <a:effectLst/>
                <a:latin typeface="Arial" panose="020B0604020202020204" pitchFamily="34" charset="0"/>
              </a:rPr>
              <a:t> </a:t>
            </a:r>
            <a:r>
              <a:rPr lang="en-GB" dirty="0" err="1">
                <a:solidFill>
                  <a:srgbClr val="FFFFFF"/>
                </a:solidFill>
                <a:effectLst/>
                <a:latin typeface="Arial" panose="020B0604020202020204" pitchFamily="34" charset="0"/>
              </a:rPr>
              <a:t>i</a:t>
            </a:r>
            <a:r>
              <a:rPr lang="en-GB" dirty="0">
                <a:solidFill>
                  <a:srgbClr val="FFFFFF"/>
                </a:solidFill>
                <a:effectLst/>
                <a:latin typeface="Arial" panose="020B0604020202020204" pitchFamily="34" charset="0"/>
              </a:rPr>
              <a:t> </a:t>
            </a:r>
            <a:r>
              <a:rPr lang="en-GB" dirty="0" err="1">
                <a:solidFill>
                  <a:srgbClr val="FFFFFF"/>
                </a:solidFill>
                <a:effectLst/>
                <a:latin typeface="Arial" panose="020B0604020202020204" pitchFamily="34" charset="0"/>
              </a:rPr>
              <a:t>Danmark</a:t>
            </a:r>
            <a:r>
              <a:rPr lang="en-GB" dirty="0">
                <a:solidFill>
                  <a:srgbClr val="FFFFFF"/>
                </a:solidFill>
                <a:effectLst/>
                <a:latin typeface="Arial" panose="020B0604020202020204" pitchFamily="34" charset="0"/>
              </a:rPr>
              <a:t> </a:t>
            </a:r>
            <a:r>
              <a:rPr lang="en-GB" dirty="0" err="1">
                <a:solidFill>
                  <a:srgbClr val="FFFFFF"/>
                </a:solidFill>
                <a:effectLst/>
                <a:latin typeface="Arial" panose="020B0604020202020204" pitchFamily="34" charset="0"/>
              </a:rPr>
              <a:t>hænger</a:t>
            </a:r>
            <a:r>
              <a:rPr lang="en-GB" dirty="0">
                <a:solidFill>
                  <a:srgbClr val="FFFFFF"/>
                </a:solidFill>
                <a:effectLst/>
                <a:latin typeface="Arial" panose="020B0604020202020204" pitchFamily="34" charset="0"/>
              </a:rPr>
              <a:t> </a:t>
            </a:r>
            <a:r>
              <a:rPr lang="en-GB" dirty="0" err="1">
                <a:solidFill>
                  <a:srgbClr val="FFFFFF"/>
                </a:solidFill>
                <a:effectLst/>
                <a:latin typeface="Arial" panose="020B0604020202020204" pitchFamily="34" charset="0"/>
              </a:rPr>
              <a:t>sammen</a:t>
            </a:r>
            <a:endParaRPr lang="en-GB" dirty="0">
              <a:solidFill>
                <a:srgbClr val="FFFFFF"/>
              </a:solidFill>
              <a:effectLst/>
              <a:latin typeface="Arial" panose="020B0604020202020204" pitchFamily="34" charset="0"/>
            </a:endParaRPr>
          </a:p>
        </p:txBody>
      </p:sp>
      <p:sp>
        <p:nvSpPr>
          <p:cNvPr id="22" name="Text Placeholder 4">
            <a:extLst>
              <a:ext uri="{FF2B5EF4-FFF2-40B4-BE49-F238E27FC236}">
                <a16:creationId xmlns:a16="http://schemas.microsoft.com/office/drawing/2014/main" id="{0CEB4017-C409-FAC8-3006-0E5BBDB9C4EE}"/>
              </a:ext>
            </a:extLst>
          </p:cNvPr>
          <p:cNvSpPr>
            <a:spLocks noGrp="1"/>
          </p:cNvSpPr>
          <p:nvPr>
            <p:ph type="body" sz="quarter" idx="18"/>
          </p:nvPr>
        </p:nvSpPr>
        <p:spPr>
          <a:xfrm>
            <a:off x="468313" y="466725"/>
            <a:ext cx="3563937" cy="166777"/>
          </a:xfrm>
        </p:spPr>
        <p:txBody>
          <a:bodyPr lIns="0" tIns="0" rIns="0" bIns="0">
            <a:spAutoFit/>
          </a:bodyPr>
          <a:lstStyle>
            <a:lvl1pPr marL="0" indent="0">
              <a:lnSpc>
                <a:spcPts val="1400"/>
              </a:lnSpc>
              <a:spcBef>
                <a:spcPts val="0"/>
              </a:spcBef>
              <a:buNone/>
              <a:defRPr sz="11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E854E2A0-A69B-312F-97CA-5C724F73252B}"/>
              </a:ext>
            </a:extLst>
          </p:cNvPr>
          <p:cNvPicPr>
            <a:picLocks noChangeAspect="1"/>
          </p:cNvPicPr>
          <p:nvPr userDrawn="1"/>
        </p:nvPicPr>
        <p:blipFill>
          <a:blip r:embed="rId2"/>
          <a:srcRect/>
          <a:stretch/>
        </p:blipFill>
        <p:spPr>
          <a:xfrm>
            <a:off x="11050800" y="469285"/>
            <a:ext cx="677194" cy="104400"/>
          </a:xfrm>
          <a:prstGeom prst="rect">
            <a:avLst/>
          </a:prstGeom>
        </p:spPr>
      </p:pic>
    </p:spTree>
    <p:extLst>
      <p:ext uri="{BB962C8B-B14F-4D97-AF65-F5344CB8AC3E}">
        <p14:creationId xmlns:p14="http://schemas.microsoft.com/office/powerpoint/2010/main" val="228309035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lemm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BE8C4-CF5A-1752-E3B3-84BF364F2924}"/>
              </a:ext>
            </a:extLst>
          </p:cNvPr>
          <p:cNvSpPr>
            <a:spLocks noGrp="1"/>
          </p:cNvSpPr>
          <p:nvPr>
            <p:ph idx="1"/>
          </p:nvPr>
        </p:nvSpPr>
        <p:spPr>
          <a:xfrm>
            <a:off x="1404505" y="1702638"/>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7" name="Picture Placeholder 6">
            <a:extLst>
              <a:ext uri="{FF2B5EF4-FFF2-40B4-BE49-F238E27FC236}">
                <a16:creationId xmlns:a16="http://schemas.microsoft.com/office/drawing/2014/main" id="{5A5C7F04-69A0-96ED-5E96-E4FBBCE8FB76}"/>
              </a:ext>
            </a:extLst>
          </p:cNvPr>
          <p:cNvSpPr>
            <a:spLocks noGrp="1"/>
          </p:cNvSpPr>
          <p:nvPr>
            <p:ph type="pic" sz="quarter" idx="17"/>
          </p:nvPr>
        </p:nvSpPr>
        <p:spPr>
          <a:xfrm>
            <a:off x="449147" y="1693929"/>
            <a:ext cx="679450" cy="679450"/>
          </a:xfrm>
        </p:spPr>
        <p:txBody>
          <a:bodyPr>
            <a:normAutofit/>
          </a:bodyPr>
          <a:lstStyle>
            <a:lvl1pPr marL="0" indent="0">
              <a:buNone/>
              <a:defRPr sz="1100"/>
            </a:lvl1pPr>
          </a:lstStyle>
          <a:p>
            <a:r>
              <a:rPr lang="en-US"/>
              <a:t>Click icon to add picture</a:t>
            </a:r>
            <a:endParaRPr lang="en-DK" dirty="0"/>
          </a:p>
        </p:txBody>
      </p:sp>
      <p:sp>
        <p:nvSpPr>
          <p:cNvPr id="9" name="Content Placeholder 2">
            <a:extLst>
              <a:ext uri="{FF2B5EF4-FFF2-40B4-BE49-F238E27FC236}">
                <a16:creationId xmlns:a16="http://schemas.microsoft.com/office/drawing/2014/main" id="{3F502545-3BFE-D04F-17C9-62BB761F854B}"/>
              </a:ext>
            </a:extLst>
          </p:cNvPr>
          <p:cNvSpPr>
            <a:spLocks noGrp="1"/>
          </p:cNvSpPr>
          <p:nvPr>
            <p:ph idx="18"/>
          </p:nvPr>
        </p:nvSpPr>
        <p:spPr>
          <a:xfrm>
            <a:off x="1404505" y="2088792"/>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10" name="Content Placeholder 2">
            <a:extLst>
              <a:ext uri="{FF2B5EF4-FFF2-40B4-BE49-F238E27FC236}">
                <a16:creationId xmlns:a16="http://schemas.microsoft.com/office/drawing/2014/main" id="{CEF5F9DC-7C02-74DF-3D38-54D410E46F9D}"/>
              </a:ext>
            </a:extLst>
          </p:cNvPr>
          <p:cNvSpPr>
            <a:spLocks noGrp="1"/>
          </p:cNvSpPr>
          <p:nvPr>
            <p:ph idx="19"/>
          </p:nvPr>
        </p:nvSpPr>
        <p:spPr>
          <a:xfrm>
            <a:off x="1404505" y="2647372"/>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11" name="Picture Placeholder 6">
            <a:extLst>
              <a:ext uri="{FF2B5EF4-FFF2-40B4-BE49-F238E27FC236}">
                <a16:creationId xmlns:a16="http://schemas.microsoft.com/office/drawing/2014/main" id="{F8057780-5304-712C-39D7-B1455F3F9486}"/>
              </a:ext>
            </a:extLst>
          </p:cNvPr>
          <p:cNvSpPr>
            <a:spLocks noGrp="1"/>
          </p:cNvSpPr>
          <p:nvPr>
            <p:ph type="pic" sz="quarter" idx="20"/>
          </p:nvPr>
        </p:nvSpPr>
        <p:spPr>
          <a:xfrm>
            <a:off x="449147" y="2641004"/>
            <a:ext cx="679450" cy="679450"/>
          </a:xfrm>
        </p:spPr>
        <p:txBody>
          <a:bodyPr>
            <a:normAutofit/>
          </a:bodyPr>
          <a:lstStyle>
            <a:lvl1pPr marL="0" indent="0">
              <a:buNone/>
              <a:defRPr sz="1100"/>
            </a:lvl1pPr>
          </a:lstStyle>
          <a:p>
            <a:r>
              <a:rPr lang="en-US"/>
              <a:t>Click icon to add picture</a:t>
            </a:r>
            <a:endParaRPr lang="en-DK" dirty="0"/>
          </a:p>
        </p:txBody>
      </p:sp>
      <p:sp>
        <p:nvSpPr>
          <p:cNvPr id="12" name="Content Placeholder 2">
            <a:extLst>
              <a:ext uri="{FF2B5EF4-FFF2-40B4-BE49-F238E27FC236}">
                <a16:creationId xmlns:a16="http://schemas.microsoft.com/office/drawing/2014/main" id="{D0A08831-5D85-3EBF-A455-1E1BE26E3B4C}"/>
              </a:ext>
            </a:extLst>
          </p:cNvPr>
          <p:cNvSpPr>
            <a:spLocks noGrp="1"/>
          </p:cNvSpPr>
          <p:nvPr>
            <p:ph idx="21"/>
          </p:nvPr>
        </p:nvSpPr>
        <p:spPr>
          <a:xfrm>
            <a:off x="1404505" y="3033526"/>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Content Placeholder 2">
            <a:extLst>
              <a:ext uri="{FF2B5EF4-FFF2-40B4-BE49-F238E27FC236}">
                <a16:creationId xmlns:a16="http://schemas.microsoft.com/office/drawing/2014/main" id="{90FE3A5D-121C-7DE8-9BD2-FF7D35A84228}"/>
              </a:ext>
            </a:extLst>
          </p:cNvPr>
          <p:cNvSpPr>
            <a:spLocks noGrp="1"/>
          </p:cNvSpPr>
          <p:nvPr>
            <p:ph idx="22"/>
          </p:nvPr>
        </p:nvSpPr>
        <p:spPr>
          <a:xfrm>
            <a:off x="1404505" y="3585757"/>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16" name="Picture Placeholder 6">
            <a:extLst>
              <a:ext uri="{FF2B5EF4-FFF2-40B4-BE49-F238E27FC236}">
                <a16:creationId xmlns:a16="http://schemas.microsoft.com/office/drawing/2014/main" id="{2A9F9263-79FA-E41A-F748-A3B6F3FC1030}"/>
              </a:ext>
            </a:extLst>
          </p:cNvPr>
          <p:cNvSpPr>
            <a:spLocks noGrp="1"/>
          </p:cNvSpPr>
          <p:nvPr>
            <p:ph type="pic" sz="quarter" idx="23"/>
          </p:nvPr>
        </p:nvSpPr>
        <p:spPr>
          <a:xfrm>
            <a:off x="449147" y="4535154"/>
            <a:ext cx="679450" cy="679450"/>
          </a:xfrm>
        </p:spPr>
        <p:txBody>
          <a:bodyPr>
            <a:normAutofit/>
          </a:bodyPr>
          <a:lstStyle>
            <a:lvl1pPr marL="0" indent="0">
              <a:buNone/>
              <a:defRPr sz="1100"/>
            </a:lvl1pPr>
          </a:lstStyle>
          <a:p>
            <a:r>
              <a:rPr lang="en-US"/>
              <a:t>Click icon to add picture</a:t>
            </a:r>
            <a:endParaRPr lang="en-DK" dirty="0"/>
          </a:p>
        </p:txBody>
      </p:sp>
      <p:sp>
        <p:nvSpPr>
          <p:cNvPr id="17" name="Content Placeholder 2">
            <a:extLst>
              <a:ext uri="{FF2B5EF4-FFF2-40B4-BE49-F238E27FC236}">
                <a16:creationId xmlns:a16="http://schemas.microsoft.com/office/drawing/2014/main" id="{12C00BA1-10F1-C115-0880-0E333AC67DF2}"/>
              </a:ext>
            </a:extLst>
          </p:cNvPr>
          <p:cNvSpPr>
            <a:spLocks noGrp="1"/>
          </p:cNvSpPr>
          <p:nvPr>
            <p:ph idx="24"/>
          </p:nvPr>
        </p:nvSpPr>
        <p:spPr>
          <a:xfrm>
            <a:off x="1404505" y="3971911"/>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18" name="Picture Placeholder 6">
            <a:extLst>
              <a:ext uri="{FF2B5EF4-FFF2-40B4-BE49-F238E27FC236}">
                <a16:creationId xmlns:a16="http://schemas.microsoft.com/office/drawing/2014/main" id="{14BA11BC-9CB2-AD4A-163B-15E52CE63646}"/>
              </a:ext>
            </a:extLst>
          </p:cNvPr>
          <p:cNvSpPr>
            <a:spLocks noGrp="1"/>
          </p:cNvSpPr>
          <p:nvPr>
            <p:ph type="pic" sz="quarter" idx="25"/>
          </p:nvPr>
        </p:nvSpPr>
        <p:spPr>
          <a:xfrm>
            <a:off x="449147" y="3588079"/>
            <a:ext cx="679450" cy="679450"/>
          </a:xfrm>
        </p:spPr>
        <p:txBody>
          <a:bodyPr>
            <a:normAutofit/>
          </a:bodyPr>
          <a:lstStyle>
            <a:lvl1pPr marL="0" indent="0">
              <a:buNone/>
              <a:defRPr sz="1100"/>
            </a:lvl1pPr>
          </a:lstStyle>
          <a:p>
            <a:r>
              <a:rPr lang="en-US"/>
              <a:t>Click icon to add picture</a:t>
            </a:r>
            <a:endParaRPr lang="en-DK" dirty="0"/>
          </a:p>
        </p:txBody>
      </p:sp>
      <p:sp>
        <p:nvSpPr>
          <p:cNvPr id="19" name="Content Placeholder 2">
            <a:extLst>
              <a:ext uri="{FF2B5EF4-FFF2-40B4-BE49-F238E27FC236}">
                <a16:creationId xmlns:a16="http://schemas.microsoft.com/office/drawing/2014/main" id="{98F55D92-FB7C-9F9A-243E-70F04C35C612}"/>
              </a:ext>
            </a:extLst>
          </p:cNvPr>
          <p:cNvSpPr>
            <a:spLocks noGrp="1"/>
          </p:cNvSpPr>
          <p:nvPr>
            <p:ph idx="26"/>
          </p:nvPr>
        </p:nvSpPr>
        <p:spPr>
          <a:xfrm>
            <a:off x="1400397" y="4535154"/>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Content Placeholder 2">
            <a:extLst>
              <a:ext uri="{FF2B5EF4-FFF2-40B4-BE49-F238E27FC236}">
                <a16:creationId xmlns:a16="http://schemas.microsoft.com/office/drawing/2014/main" id="{7E09E6B0-B01C-6B29-FBDE-E50E91FD8484}"/>
              </a:ext>
            </a:extLst>
          </p:cNvPr>
          <p:cNvSpPr>
            <a:spLocks noGrp="1"/>
          </p:cNvSpPr>
          <p:nvPr>
            <p:ph idx="27"/>
          </p:nvPr>
        </p:nvSpPr>
        <p:spPr>
          <a:xfrm>
            <a:off x="1400397" y="4921308"/>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21" name="Content Placeholder 2">
            <a:extLst>
              <a:ext uri="{FF2B5EF4-FFF2-40B4-BE49-F238E27FC236}">
                <a16:creationId xmlns:a16="http://schemas.microsoft.com/office/drawing/2014/main" id="{D9382CB0-7A74-CB27-B16E-A800B1D83F01}"/>
              </a:ext>
            </a:extLst>
          </p:cNvPr>
          <p:cNvSpPr>
            <a:spLocks noGrp="1"/>
          </p:cNvSpPr>
          <p:nvPr>
            <p:ph idx="28"/>
          </p:nvPr>
        </p:nvSpPr>
        <p:spPr>
          <a:xfrm>
            <a:off x="5251017" y="1702638"/>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2" name="Picture Placeholder 6">
            <a:extLst>
              <a:ext uri="{FF2B5EF4-FFF2-40B4-BE49-F238E27FC236}">
                <a16:creationId xmlns:a16="http://schemas.microsoft.com/office/drawing/2014/main" id="{5133411D-7FE3-00A2-893C-473A53FCD8A4}"/>
              </a:ext>
            </a:extLst>
          </p:cNvPr>
          <p:cNvSpPr>
            <a:spLocks noGrp="1"/>
          </p:cNvSpPr>
          <p:nvPr>
            <p:ph type="pic" sz="quarter" idx="29"/>
          </p:nvPr>
        </p:nvSpPr>
        <p:spPr>
          <a:xfrm>
            <a:off x="4295659" y="1693929"/>
            <a:ext cx="679450" cy="679450"/>
          </a:xfrm>
        </p:spPr>
        <p:txBody>
          <a:bodyPr>
            <a:normAutofit/>
          </a:bodyPr>
          <a:lstStyle>
            <a:lvl1pPr marL="0" indent="0">
              <a:buNone/>
              <a:defRPr sz="1100"/>
            </a:lvl1pPr>
          </a:lstStyle>
          <a:p>
            <a:r>
              <a:rPr lang="en-US"/>
              <a:t>Click icon to add picture</a:t>
            </a:r>
            <a:endParaRPr lang="en-DK" dirty="0"/>
          </a:p>
        </p:txBody>
      </p:sp>
      <p:sp>
        <p:nvSpPr>
          <p:cNvPr id="23" name="Content Placeholder 2">
            <a:extLst>
              <a:ext uri="{FF2B5EF4-FFF2-40B4-BE49-F238E27FC236}">
                <a16:creationId xmlns:a16="http://schemas.microsoft.com/office/drawing/2014/main" id="{05ACC725-C987-B9AE-2080-FDBBC69D64A1}"/>
              </a:ext>
            </a:extLst>
          </p:cNvPr>
          <p:cNvSpPr>
            <a:spLocks noGrp="1"/>
          </p:cNvSpPr>
          <p:nvPr>
            <p:ph idx="30"/>
          </p:nvPr>
        </p:nvSpPr>
        <p:spPr>
          <a:xfrm>
            <a:off x="5251017" y="2088792"/>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24" name="Content Placeholder 2">
            <a:extLst>
              <a:ext uri="{FF2B5EF4-FFF2-40B4-BE49-F238E27FC236}">
                <a16:creationId xmlns:a16="http://schemas.microsoft.com/office/drawing/2014/main" id="{2962BAC0-4903-E94D-A6BC-8B3B44670E63}"/>
              </a:ext>
            </a:extLst>
          </p:cNvPr>
          <p:cNvSpPr>
            <a:spLocks noGrp="1"/>
          </p:cNvSpPr>
          <p:nvPr>
            <p:ph idx="31"/>
          </p:nvPr>
        </p:nvSpPr>
        <p:spPr>
          <a:xfrm>
            <a:off x="5251017" y="2647372"/>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5" name="Picture Placeholder 6">
            <a:extLst>
              <a:ext uri="{FF2B5EF4-FFF2-40B4-BE49-F238E27FC236}">
                <a16:creationId xmlns:a16="http://schemas.microsoft.com/office/drawing/2014/main" id="{D5B747FF-5060-37E5-F3A0-7912CCCFA105}"/>
              </a:ext>
            </a:extLst>
          </p:cNvPr>
          <p:cNvSpPr>
            <a:spLocks noGrp="1"/>
          </p:cNvSpPr>
          <p:nvPr>
            <p:ph type="pic" sz="quarter" idx="32"/>
          </p:nvPr>
        </p:nvSpPr>
        <p:spPr>
          <a:xfrm>
            <a:off x="4295659" y="2641004"/>
            <a:ext cx="679450" cy="679450"/>
          </a:xfrm>
        </p:spPr>
        <p:txBody>
          <a:bodyPr>
            <a:normAutofit/>
          </a:bodyPr>
          <a:lstStyle>
            <a:lvl1pPr marL="0" indent="0">
              <a:buNone/>
              <a:defRPr sz="1100"/>
            </a:lvl1pPr>
          </a:lstStyle>
          <a:p>
            <a:r>
              <a:rPr lang="en-US"/>
              <a:t>Click icon to add picture</a:t>
            </a:r>
            <a:endParaRPr lang="en-DK" dirty="0"/>
          </a:p>
        </p:txBody>
      </p:sp>
      <p:sp>
        <p:nvSpPr>
          <p:cNvPr id="26" name="Content Placeholder 2">
            <a:extLst>
              <a:ext uri="{FF2B5EF4-FFF2-40B4-BE49-F238E27FC236}">
                <a16:creationId xmlns:a16="http://schemas.microsoft.com/office/drawing/2014/main" id="{F5CED3A2-1F68-25FC-CAA5-82AAAFA021AC}"/>
              </a:ext>
            </a:extLst>
          </p:cNvPr>
          <p:cNvSpPr>
            <a:spLocks noGrp="1"/>
          </p:cNvSpPr>
          <p:nvPr>
            <p:ph idx="33"/>
          </p:nvPr>
        </p:nvSpPr>
        <p:spPr>
          <a:xfrm>
            <a:off x="5251017" y="3033526"/>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27" name="Content Placeholder 2">
            <a:extLst>
              <a:ext uri="{FF2B5EF4-FFF2-40B4-BE49-F238E27FC236}">
                <a16:creationId xmlns:a16="http://schemas.microsoft.com/office/drawing/2014/main" id="{54465F62-0E64-739F-9E01-9DE8A9F71929}"/>
              </a:ext>
            </a:extLst>
          </p:cNvPr>
          <p:cNvSpPr>
            <a:spLocks noGrp="1"/>
          </p:cNvSpPr>
          <p:nvPr>
            <p:ph idx="34"/>
          </p:nvPr>
        </p:nvSpPr>
        <p:spPr>
          <a:xfrm>
            <a:off x="5251017" y="3585757"/>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28" name="Picture Placeholder 6">
            <a:extLst>
              <a:ext uri="{FF2B5EF4-FFF2-40B4-BE49-F238E27FC236}">
                <a16:creationId xmlns:a16="http://schemas.microsoft.com/office/drawing/2014/main" id="{BA350D31-2049-5368-31CF-374FF316BBFF}"/>
              </a:ext>
            </a:extLst>
          </p:cNvPr>
          <p:cNvSpPr>
            <a:spLocks noGrp="1"/>
          </p:cNvSpPr>
          <p:nvPr>
            <p:ph type="pic" sz="quarter" idx="35"/>
          </p:nvPr>
        </p:nvSpPr>
        <p:spPr>
          <a:xfrm>
            <a:off x="4295659" y="4535154"/>
            <a:ext cx="679450" cy="679450"/>
          </a:xfrm>
        </p:spPr>
        <p:txBody>
          <a:bodyPr>
            <a:normAutofit/>
          </a:bodyPr>
          <a:lstStyle>
            <a:lvl1pPr marL="0" indent="0">
              <a:buNone/>
              <a:defRPr sz="1100"/>
            </a:lvl1pPr>
          </a:lstStyle>
          <a:p>
            <a:r>
              <a:rPr lang="en-US"/>
              <a:t>Click icon to add picture</a:t>
            </a:r>
            <a:endParaRPr lang="en-DK" dirty="0"/>
          </a:p>
        </p:txBody>
      </p:sp>
      <p:sp>
        <p:nvSpPr>
          <p:cNvPr id="29" name="Content Placeholder 2">
            <a:extLst>
              <a:ext uri="{FF2B5EF4-FFF2-40B4-BE49-F238E27FC236}">
                <a16:creationId xmlns:a16="http://schemas.microsoft.com/office/drawing/2014/main" id="{4EC96206-9D89-D92F-0326-C66508FA5B38}"/>
              </a:ext>
            </a:extLst>
          </p:cNvPr>
          <p:cNvSpPr>
            <a:spLocks noGrp="1"/>
          </p:cNvSpPr>
          <p:nvPr>
            <p:ph idx="36"/>
          </p:nvPr>
        </p:nvSpPr>
        <p:spPr>
          <a:xfrm>
            <a:off x="5251017" y="3971911"/>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30" name="Picture Placeholder 6">
            <a:extLst>
              <a:ext uri="{FF2B5EF4-FFF2-40B4-BE49-F238E27FC236}">
                <a16:creationId xmlns:a16="http://schemas.microsoft.com/office/drawing/2014/main" id="{021BDDE4-10DA-7722-184F-3D893139E75B}"/>
              </a:ext>
            </a:extLst>
          </p:cNvPr>
          <p:cNvSpPr>
            <a:spLocks noGrp="1"/>
          </p:cNvSpPr>
          <p:nvPr>
            <p:ph type="pic" sz="quarter" idx="37"/>
          </p:nvPr>
        </p:nvSpPr>
        <p:spPr>
          <a:xfrm>
            <a:off x="4295659" y="3588079"/>
            <a:ext cx="679450" cy="679450"/>
          </a:xfrm>
        </p:spPr>
        <p:txBody>
          <a:bodyPr>
            <a:normAutofit/>
          </a:bodyPr>
          <a:lstStyle>
            <a:lvl1pPr marL="0" indent="0">
              <a:buNone/>
              <a:defRPr sz="1100"/>
            </a:lvl1pPr>
          </a:lstStyle>
          <a:p>
            <a:r>
              <a:rPr lang="en-US"/>
              <a:t>Click icon to add picture</a:t>
            </a:r>
            <a:endParaRPr lang="en-DK" dirty="0"/>
          </a:p>
        </p:txBody>
      </p:sp>
      <p:sp>
        <p:nvSpPr>
          <p:cNvPr id="35" name="Content Placeholder 2">
            <a:extLst>
              <a:ext uri="{FF2B5EF4-FFF2-40B4-BE49-F238E27FC236}">
                <a16:creationId xmlns:a16="http://schemas.microsoft.com/office/drawing/2014/main" id="{2954BD7C-B86F-DBA6-B911-CD22EC70100A}"/>
              </a:ext>
            </a:extLst>
          </p:cNvPr>
          <p:cNvSpPr>
            <a:spLocks noGrp="1"/>
          </p:cNvSpPr>
          <p:nvPr>
            <p:ph idx="38"/>
          </p:nvPr>
        </p:nvSpPr>
        <p:spPr>
          <a:xfrm>
            <a:off x="5246909" y="4535154"/>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36" name="Content Placeholder 2">
            <a:extLst>
              <a:ext uri="{FF2B5EF4-FFF2-40B4-BE49-F238E27FC236}">
                <a16:creationId xmlns:a16="http://schemas.microsoft.com/office/drawing/2014/main" id="{D89BD8E1-64C1-6AF1-24CB-C0C4BE345E81}"/>
              </a:ext>
            </a:extLst>
          </p:cNvPr>
          <p:cNvSpPr>
            <a:spLocks noGrp="1"/>
          </p:cNvSpPr>
          <p:nvPr>
            <p:ph idx="39"/>
          </p:nvPr>
        </p:nvSpPr>
        <p:spPr>
          <a:xfrm>
            <a:off x="5246909" y="4921308"/>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49" name="Content Placeholder 2">
            <a:extLst>
              <a:ext uri="{FF2B5EF4-FFF2-40B4-BE49-F238E27FC236}">
                <a16:creationId xmlns:a16="http://schemas.microsoft.com/office/drawing/2014/main" id="{566CEAE5-6E69-2433-C502-FFC71CF9629A}"/>
              </a:ext>
            </a:extLst>
          </p:cNvPr>
          <p:cNvSpPr>
            <a:spLocks noGrp="1"/>
          </p:cNvSpPr>
          <p:nvPr>
            <p:ph idx="40"/>
          </p:nvPr>
        </p:nvSpPr>
        <p:spPr>
          <a:xfrm>
            <a:off x="9099117" y="1711347"/>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50" name="Picture Placeholder 6">
            <a:extLst>
              <a:ext uri="{FF2B5EF4-FFF2-40B4-BE49-F238E27FC236}">
                <a16:creationId xmlns:a16="http://schemas.microsoft.com/office/drawing/2014/main" id="{F8C5358C-A749-1F52-AFAC-A8CB3FD04C64}"/>
              </a:ext>
            </a:extLst>
          </p:cNvPr>
          <p:cNvSpPr>
            <a:spLocks noGrp="1"/>
          </p:cNvSpPr>
          <p:nvPr>
            <p:ph type="pic" sz="quarter" idx="41"/>
          </p:nvPr>
        </p:nvSpPr>
        <p:spPr>
          <a:xfrm>
            <a:off x="8143759" y="1702638"/>
            <a:ext cx="679450" cy="679450"/>
          </a:xfrm>
        </p:spPr>
        <p:txBody>
          <a:bodyPr>
            <a:normAutofit/>
          </a:bodyPr>
          <a:lstStyle>
            <a:lvl1pPr marL="0" indent="0">
              <a:buNone/>
              <a:defRPr sz="1100"/>
            </a:lvl1pPr>
          </a:lstStyle>
          <a:p>
            <a:r>
              <a:rPr lang="en-US"/>
              <a:t>Click icon to add picture</a:t>
            </a:r>
            <a:endParaRPr lang="en-DK" dirty="0"/>
          </a:p>
        </p:txBody>
      </p:sp>
      <p:sp>
        <p:nvSpPr>
          <p:cNvPr id="51" name="Content Placeholder 2">
            <a:extLst>
              <a:ext uri="{FF2B5EF4-FFF2-40B4-BE49-F238E27FC236}">
                <a16:creationId xmlns:a16="http://schemas.microsoft.com/office/drawing/2014/main" id="{1B13BE3B-6D9D-7A1F-920C-C9BDE8CED2D8}"/>
              </a:ext>
            </a:extLst>
          </p:cNvPr>
          <p:cNvSpPr>
            <a:spLocks noGrp="1"/>
          </p:cNvSpPr>
          <p:nvPr>
            <p:ph idx="42"/>
          </p:nvPr>
        </p:nvSpPr>
        <p:spPr>
          <a:xfrm>
            <a:off x="9099117" y="2097501"/>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52" name="Content Placeholder 2">
            <a:extLst>
              <a:ext uri="{FF2B5EF4-FFF2-40B4-BE49-F238E27FC236}">
                <a16:creationId xmlns:a16="http://schemas.microsoft.com/office/drawing/2014/main" id="{A8D83ECD-FC6A-1C89-6B46-7B381816F915}"/>
              </a:ext>
            </a:extLst>
          </p:cNvPr>
          <p:cNvSpPr>
            <a:spLocks noGrp="1"/>
          </p:cNvSpPr>
          <p:nvPr>
            <p:ph idx="43"/>
          </p:nvPr>
        </p:nvSpPr>
        <p:spPr>
          <a:xfrm>
            <a:off x="9099117" y="2656081"/>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53" name="Picture Placeholder 6">
            <a:extLst>
              <a:ext uri="{FF2B5EF4-FFF2-40B4-BE49-F238E27FC236}">
                <a16:creationId xmlns:a16="http://schemas.microsoft.com/office/drawing/2014/main" id="{9AEA1870-BFE8-B928-08FC-DF562204596D}"/>
              </a:ext>
            </a:extLst>
          </p:cNvPr>
          <p:cNvSpPr>
            <a:spLocks noGrp="1"/>
          </p:cNvSpPr>
          <p:nvPr>
            <p:ph type="pic" sz="quarter" idx="44"/>
          </p:nvPr>
        </p:nvSpPr>
        <p:spPr>
          <a:xfrm>
            <a:off x="8143759" y="2649713"/>
            <a:ext cx="679450" cy="679450"/>
          </a:xfrm>
        </p:spPr>
        <p:txBody>
          <a:bodyPr>
            <a:normAutofit/>
          </a:bodyPr>
          <a:lstStyle>
            <a:lvl1pPr marL="0" indent="0">
              <a:buNone/>
              <a:defRPr sz="1100"/>
            </a:lvl1pPr>
          </a:lstStyle>
          <a:p>
            <a:r>
              <a:rPr lang="en-US"/>
              <a:t>Click icon to add picture</a:t>
            </a:r>
            <a:endParaRPr lang="en-DK" dirty="0"/>
          </a:p>
        </p:txBody>
      </p:sp>
      <p:sp>
        <p:nvSpPr>
          <p:cNvPr id="54" name="Content Placeholder 2">
            <a:extLst>
              <a:ext uri="{FF2B5EF4-FFF2-40B4-BE49-F238E27FC236}">
                <a16:creationId xmlns:a16="http://schemas.microsoft.com/office/drawing/2014/main" id="{2A692B21-435E-9B80-4A6C-C1FC916DEA4C}"/>
              </a:ext>
            </a:extLst>
          </p:cNvPr>
          <p:cNvSpPr>
            <a:spLocks noGrp="1"/>
          </p:cNvSpPr>
          <p:nvPr>
            <p:ph idx="45"/>
          </p:nvPr>
        </p:nvSpPr>
        <p:spPr>
          <a:xfrm>
            <a:off x="9099117" y="3042235"/>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55" name="Content Placeholder 2">
            <a:extLst>
              <a:ext uri="{FF2B5EF4-FFF2-40B4-BE49-F238E27FC236}">
                <a16:creationId xmlns:a16="http://schemas.microsoft.com/office/drawing/2014/main" id="{B105F7F9-F1B1-23F7-5415-1C6FDF502E43}"/>
              </a:ext>
            </a:extLst>
          </p:cNvPr>
          <p:cNvSpPr>
            <a:spLocks noGrp="1"/>
          </p:cNvSpPr>
          <p:nvPr>
            <p:ph idx="46"/>
          </p:nvPr>
        </p:nvSpPr>
        <p:spPr>
          <a:xfrm>
            <a:off x="9099117" y="3594466"/>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56" name="Picture Placeholder 6">
            <a:extLst>
              <a:ext uri="{FF2B5EF4-FFF2-40B4-BE49-F238E27FC236}">
                <a16:creationId xmlns:a16="http://schemas.microsoft.com/office/drawing/2014/main" id="{F9C2EA39-F64F-C9E1-B6F7-2B4B42CD1918}"/>
              </a:ext>
            </a:extLst>
          </p:cNvPr>
          <p:cNvSpPr>
            <a:spLocks noGrp="1"/>
          </p:cNvSpPr>
          <p:nvPr>
            <p:ph type="pic" sz="quarter" idx="47"/>
          </p:nvPr>
        </p:nvSpPr>
        <p:spPr>
          <a:xfrm>
            <a:off x="8143759" y="4543863"/>
            <a:ext cx="679450" cy="679450"/>
          </a:xfrm>
        </p:spPr>
        <p:txBody>
          <a:bodyPr>
            <a:normAutofit/>
          </a:bodyPr>
          <a:lstStyle>
            <a:lvl1pPr marL="0" indent="0">
              <a:buNone/>
              <a:defRPr sz="1100"/>
            </a:lvl1pPr>
          </a:lstStyle>
          <a:p>
            <a:r>
              <a:rPr lang="en-US"/>
              <a:t>Click icon to add picture</a:t>
            </a:r>
            <a:endParaRPr lang="en-DK" dirty="0"/>
          </a:p>
        </p:txBody>
      </p:sp>
      <p:sp>
        <p:nvSpPr>
          <p:cNvPr id="57" name="Content Placeholder 2">
            <a:extLst>
              <a:ext uri="{FF2B5EF4-FFF2-40B4-BE49-F238E27FC236}">
                <a16:creationId xmlns:a16="http://schemas.microsoft.com/office/drawing/2014/main" id="{34639BEB-D5DD-764E-F00A-03B355BFFBB2}"/>
              </a:ext>
            </a:extLst>
          </p:cNvPr>
          <p:cNvSpPr>
            <a:spLocks noGrp="1"/>
          </p:cNvSpPr>
          <p:nvPr>
            <p:ph idx="48"/>
          </p:nvPr>
        </p:nvSpPr>
        <p:spPr>
          <a:xfrm>
            <a:off x="9099117" y="3980620"/>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58" name="Picture Placeholder 6">
            <a:extLst>
              <a:ext uri="{FF2B5EF4-FFF2-40B4-BE49-F238E27FC236}">
                <a16:creationId xmlns:a16="http://schemas.microsoft.com/office/drawing/2014/main" id="{6816FDE1-C7E9-19FC-AE4A-3A0FFEC8A425}"/>
              </a:ext>
            </a:extLst>
          </p:cNvPr>
          <p:cNvSpPr>
            <a:spLocks noGrp="1"/>
          </p:cNvSpPr>
          <p:nvPr>
            <p:ph type="pic" sz="quarter" idx="49"/>
          </p:nvPr>
        </p:nvSpPr>
        <p:spPr>
          <a:xfrm>
            <a:off x="8143759" y="3596788"/>
            <a:ext cx="679450" cy="679450"/>
          </a:xfrm>
        </p:spPr>
        <p:txBody>
          <a:bodyPr>
            <a:normAutofit/>
          </a:bodyPr>
          <a:lstStyle>
            <a:lvl1pPr marL="0" indent="0">
              <a:buNone/>
              <a:defRPr sz="1100"/>
            </a:lvl1pPr>
          </a:lstStyle>
          <a:p>
            <a:r>
              <a:rPr lang="en-US"/>
              <a:t>Click icon to add picture</a:t>
            </a:r>
            <a:endParaRPr lang="en-DK" dirty="0"/>
          </a:p>
        </p:txBody>
      </p:sp>
      <p:sp>
        <p:nvSpPr>
          <p:cNvPr id="59" name="Content Placeholder 2">
            <a:extLst>
              <a:ext uri="{FF2B5EF4-FFF2-40B4-BE49-F238E27FC236}">
                <a16:creationId xmlns:a16="http://schemas.microsoft.com/office/drawing/2014/main" id="{529D0671-1136-8C27-F750-B7DC71A7BD9D}"/>
              </a:ext>
            </a:extLst>
          </p:cNvPr>
          <p:cNvSpPr>
            <a:spLocks noGrp="1"/>
          </p:cNvSpPr>
          <p:nvPr>
            <p:ph idx="50"/>
          </p:nvPr>
        </p:nvSpPr>
        <p:spPr>
          <a:xfrm>
            <a:off x="9095009" y="4543863"/>
            <a:ext cx="2608580" cy="230832"/>
          </a:xfrm>
        </p:spPr>
        <p:txBody>
          <a:bodyPr wrap="square" lIns="0" tIns="0" rIns="0" bIns="0" numCol="1" spcCol="360000">
            <a:spAutoFit/>
          </a:bodyPr>
          <a:lstStyle>
            <a:lvl1pPr marL="0" indent="0">
              <a:lnSpc>
                <a:spcPts val="1800"/>
              </a:lnSpc>
              <a:spcBef>
                <a:spcPts val="0"/>
              </a:spcBef>
              <a:buNone/>
              <a:defRPr sz="1500">
                <a:solidFill>
                  <a:srgbClr val="05366B"/>
                </a:solidFill>
                <a:latin typeface="Arial" panose="020B0604020202020204" pitchFamily="34" charset="0"/>
                <a:cs typeface="Arial" panose="020B0604020202020204" pitchFamily="34" charset="0"/>
              </a:defRPr>
            </a:lvl1pPr>
          </a:lstStyle>
          <a:p>
            <a:pPr lvl="0"/>
            <a:r>
              <a:rPr lang="en-US"/>
              <a:t>Edit Master text styles</a:t>
            </a:r>
          </a:p>
        </p:txBody>
      </p:sp>
      <p:sp>
        <p:nvSpPr>
          <p:cNvPr id="60" name="Content Placeholder 2">
            <a:extLst>
              <a:ext uri="{FF2B5EF4-FFF2-40B4-BE49-F238E27FC236}">
                <a16:creationId xmlns:a16="http://schemas.microsoft.com/office/drawing/2014/main" id="{3CBCAA1E-B649-6414-7239-D891BA7BD58D}"/>
              </a:ext>
            </a:extLst>
          </p:cNvPr>
          <p:cNvSpPr>
            <a:spLocks noGrp="1"/>
          </p:cNvSpPr>
          <p:nvPr>
            <p:ph idx="51"/>
          </p:nvPr>
        </p:nvSpPr>
        <p:spPr>
          <a:xfrm>
            <a:off x="9095009" y="4930017"/>
            <a:ext cx="2608580" cy="138756"/>
          </a:xfrm>
        </p:spPr>
        <p:txBody>
          <a:bodyPr wrap="square" lIns="0" tIns="0" rIns="0" bIns="0" numCol="1" spcCol="360000" anchor="t" anchorCtr="0">
            <a:spAutoFit/>
          </a:bodyPr>
          <a:lstStyle>
            <a:lvl1pPr marL="0" indent="0">
              <a:lnSpc>
                <a:spcPts val="1200"/>
              </a:lnSpc>
              <a:spcBef>
                <a:spcPts val="0"/>
              </a:spcBef>
              <a:buNone/>
              <a:defRPr sz="800">
                <a:solidFill>
                  <a:srgbClr val="2F2F2F"/>
                </a:solidFill>
                <a:latin typeface="Arial" panose="020B0604020202020204" pitchFamily="34" charset="0"/>
                <a:cs typeface="Arial" panose="020B0604020202020204" pitchFamily="34" charset="0"/>
              </a:defRPr>
            </a:lvl1pPr>
          </a:lstStyle>
          <a:p>
            <a:pPr lvl="0"/>
            <a:r>
              <a:rPr lang="en-US"/>
              <a:t>Edit Master text styles</a:t>
            </a:r>
          </a:p>
        </p:txBody>
      </p:sp>
      <p:sp>
        <p:nvSpPr>
          <p:cNvPr id="44" name="Title 14">
            <a:extLst>
              <a:ext uri="{FF2B5EF4-FFF2-40B4-BE49-F238E27FC236}">
                <a16:creationId xmlns:a16="http://schemas.microsoft.com/office/drawing/2014/main" id="{05EF0CCB-07EC-4254-B979-66CFF8916A02}"/>
              </a:ext>
            </a:extLst>
          </p:cNvPr>
          <p:cNvSpPr>
            <a:spLocks noGrp="1"/>
          </p:cNvSpPr>
          <p:nvPr>
            <p:ph type="title"/>
          </p:nvPr>
        </p:nvSpPr>
        <p:spPr>
          <a:xfrm>
            <a:off x="449147" y="959429"/>
            <a:ext cx="9988333"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pic>
        <p:nvPicPr>
          <p:cNvPr id="2" name="Picture 1">
            <a:extLst>
              <a:ext uri="{FF2B5EF4-FFF2-40B4-BE49-F238E27FC236}">
                <a16:creationId xmlns:a16="http://schemas.microsoft.com/office/drawing/2014/main" id="{7E388634-FBFA-3580-E7A4-E35B7C6292D7}"/>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39839771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hasCustomPrompt="1"/>
          </p:nvPr>
        </p:nvSpPr>
        <p:spPr>
          <a:xfrm>
            <a:off x="468000" y="1664823"/>
            <a:ext cx="6754836" cy="589905"/>
          </a:xfrm>
        </p:spPr>
        <p:txBody>
          <a:bodyPr wrap="square" lIns="0" tIns="0" rIns="0" bIns="0" anchor="t" anchorCtr="0">
            <a:spAutoFit/>
          </a:bodyPr>
          <a:lstStyle>
            <a:lvl1pPr algn="l">
              <a:lnSpc>
                <a:spcPts val="4600"/>
              </a:lnSpc>
              <a:defRPr sz="4000" baseline="0">
                <a:solidFill>
                  <a:schemeClr val="bg1"/>
                </a:solidFill>
              </a:defRPr>
            </a:lvl1pPr>
          </a:lstStyle>
          <a:p>
            <a:r>
              <a:rPr lang="en-GB" dirty="0"/>
              <a:t>[</a:t>
            </a:r>
            <a:r>
              <a:rPr lang="en-GB" dirty="0" err="1"/>
              <a:t>fx</a:t>
            </a:r>
            <a:r>
              <a:rPr lang="en-GB" dirty="0"/>
              <a:t> </a:t>
            </a:r>
            <a:r>
              <a:rPr lang="en-GB" dirty="0" err="1"/>
              <a:t>Tak</a:t>
            </a:r>
            <a:r>
              <a:rPr lang="en-GB" dirty="0"/>
              <a:t> for </a:t>
            </a:r>
            <a:r>
              <a:rPr lang="en-GB" dirty="0" err="1"/>
              <a:t>opmærksomheden</a:t>
            </a:r>
            <a:r>
              <a:rPr lang="en-GB" dirty="0"/>
              <a:t>]</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19636" cy="1655762"/>
          </a:xfrm>
        </p:spPr>
        <p:txBody>
          <a:bodyPr lIns="0" tIns="0" rIns="0">
            <a:normAutofit/>
          </a:bodyPr>
          <a:lstStyle>
            <a:lvl1pPr marL="0" indent="0" algn="l">
              <a:lnSpc>
                <a:spcPct val="100000"/>
              </a:lnSpc>
              <a:spcBef>
                <a:spcPts val="0"/>
              </a:spcBef>
              <a:buNone/>
              <a:defRPr sz="17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2"/>
          <a:srcRect/>
          <a:stretch/>
        </p:blipFill>
        <p:spPr>
          <a:xfrm>
            <a:off x="468000" y="469284"/>
            <a:ext cx="934054" cy="143999"/>
          </a:xfrm>
          <a:prstGeom prst="rect">
            <a:avLst/>
          </a:prstGeom>
        </p:spPr>
      </p:pic>
      <p:pic>
        <p:nvPicPr>
          <p:cNvPr id="7" name="Picture 6">
            <a:extLst>
              <a:ext uri="{FF2B5EF4-FFF2-40B4-BE49-F238E27FC236}">
                <a16:creationId xmlns:a16="http://schemas.microsoft.com/office/drawing/2014/main" id="{B016F42A-C22C-5FD2-2C52-BC8E388A832D}"/>
              </a:ext>
            </a:extLst>
          </p:cNvPr>
          <p:cNvPicPr>
            <a:picLocks noChangeAspect="1"/>
          </p:cNvPicPr>
          <p:nvPr userDrawn="1"/>
        </p:nvPicPr>
        <p:blipFill>
          <a:blip r:embed="rId3"/>
          <a:srcRect/>
          <a:stretch/>
        </p:blipFill>
        <p:spPr>
          <a:xfrm>
            <a:off x="8155300" y="463550"/>
            <a:ext cx="3568700" cy="5930900"/>
          </a:xfrm>
          <a:prstGeom prst="rect">
            <a:avLst/>
          </a:prstGeom>
        </p:spPr>
      </p:pic>
      <p:sp>
        <p:nvSpPr>
          <p:cNvPr id="4" name="Text Placeholder 4">
            <a:extLst>
              <a:ext uri="{FF2B5EF4-FFF2-40B4-BE49-F238E27FC236}">
                <a16:creationId xmlns:a16="http://schemas.microsoft.com/office/drawing/2014/main" id="{89D58B79-8936-FBF6-F184-4853B3CA3B67}"/>
              </a:ext>
            </a:extLst>
          </p:cNvPr>
          <p:cNvSpPr>
            <a:spLocks noGrp="1"/>
          </p:cNvSpPr>
          <p:nvPr>
            <p:ph type="body" sz="quarter" idx="19" hasCustomPrompt="1"/>
          </p:nvPr>
        </p:nvSpPr>
        <p:spPr>
          <a:xfrm>
            <a:off x="472764" y="6221939"/>
            <a:ext cx="3563937" cy="166777"/>
          </a:xfrm>
        </p:spPr>
        <p:txBody>
          <a:bodyPr lIns="0" tIns="0" rIns="0" bIns="0">
            <a:spAutoFit/>
          </a:bodyPr>
          <a:lstStyle>
            <a:lvl1pPr marL="0" indent="0">
              <a:lnSpc>
                <a:spcPts val="1400"/>
              </a:lnSpc>
              <a:spcBef>
                <a:spcPts val="0"/>
              </a:spcBef>
              <a:buNone/>
              <a:defRPr sz="1100">
                <a:solidFill>
                  <a:schemeClr val="bg1"/>
                </a:solidFill>
              </a:defRPr>
            </a:lvl1pPr>
          </a:lstStyle>
          <a:p>
            <a:pPr lvl="0"/>
            <a:r>
              <a:rPr lang="en-GB" dirty="0" err="1"/>
              <a:t>klimaraadet.dk</a:t>
            </a:r>
            <a:endParaRPr lang="en-DK" dirty="0"/>
          </a:p>
        </p:txBody>
      </p:sp>
    </p:spTree>
    <p:extLst>
      <p:ext uri="{BB962C8B-B14F-4D97-AF65-F5344CB8AC3E}">
        <p14:creationId xmlns:p14="http://schemas.microsoft.com/office/powerpoint/2010/main" val="31419785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01DAD-B0EF-CA3F-D7A6-30F5BD4C35DE}"/>
              </a:ext>
            </a:extLst>
          </p:cNvPr>
          <p:cNvPicPr>
            <a:picLocks noChangeAspect="1"/>
          </p:cNvPicPr>
          <p:nvPr userDrawn="1"/>
        </p:nvPicPr>
        <p:blipFill>
          <a:blip r:embed="rId2"/>
          <a:stretch>
            <a:fillRect/>
          </a:stretch>
        </p:blipFill>
        <p:spPr>
          <a:xfrm>
            <a:off x="11050800" y="469285"/>
            <a:ext cx="673200" cy="103785"/>
          </a:xfrm>
          <a:prstGeom prst="rect">
            <a:avLst/>
          </a:prstGeom>
        </p:spPr>
      </p:pic>
      <p:sp>
        <p:nvSpPr>
          <p:cNvPr id="6" name="Footer Placeholder 31">
            <a:extLst>
              <a:ext uri="{FF2B5EF4-FFF2-40B4-BE49-F238E27FC236}">
                <a16:creationId xmlns:a16="http://schemas.microsoft.com/office/drawing/2014/main" id="{023C84B1-27E9-F609-826B-4CFBF9722877}"/>
              </a:ext>
            </a:extLst>
          </p:cNvPr>
          <p:cNvSpPr>
            <a:spLocks noGrp="1"/>
          </p:cNvSpPr>
          <p:nvPr>
            <p:ph type="ftr" sz="quarter" idx="15"/>
          </p:nvPr>
        </p:nvSpPr>
        <p:spPr>
          <a:xfrm>
            <a:off x="4308475" y="6289658"/>
            <a:ext cx="4114800" cy="123111"/>
          </a:xfrm>
        </p:spPr>
        <p:txBody>
          <a:bodyPr/>
          <a:lstStyle/>
          <a:p>
            <a:endParaRPr lang="en-DK" dirty="0"/>
          </a:p>
        </p:txBody>
      </p:sp>
      <p:sp>
        <p:nvSpPr>
          <p:cNvPr id="7" name="Slide Number Placeholder 32">
            <a:extLst>
              <a:ext uri="{FF2B5EF4-FFF2-40B4-BE49-F238E27FC236}">
                <a16:creationId xmlns:a16="http://schemas.microsoft.com/office/drawing/2014/main" id="{B58EC6E8-328F-E026-51BD-96CED275E636}"/>
              </a:ext>
            </a:extLst>
          </p:cNvPr>
          <p:cNvSpPr>
            <a:spLocks noGrp="1"/>
          </p:cNvSpPr>
          <p:nvPr>
            <p:ph type="sldNum" sz="quarter" idx="16"/>
          </p:nvPr>
        </p:nvSpPr>
        <p:spPr>
          <a:xfrm>
            <a:off x="11597066" y="6289657"/>
            <a:ext cx="125034" cy="123111"/>
          </a:xfrm>
        </p:spPr>
        <p:txBody>
          <a:bodyPr/>
          <a:lstStyle/>
          <a:p>
            <a:fld id="{D112B5EC-DC8D-C147-ADDB-D8F4379CD7AE}" type="slidenum">
              <a:rPr lang="en-DK" smtClean="0"/>
              <a:pPr/>
              <a:t>‹nr.›</a:t>
            </a:fld>
            <a:endParaRPr lang="en-DK" dirty="0"/>
          </a:p>
        </p:txBody>
      </p:sp>
    </p:spTree>
    <p:extLst>
      <p:ext uri="{BB962C8B-B14F-4D97-AF65-F5344CB8AC3E}">
        <p14:creationId xmlns:p14="http://schemas.microsoft.com/office/powerpoint/2010/main" val="3964185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707289"/>
            <a:ext cx="1647568" cy="254000"/>
          </a:xfrm>
          <a:prstGeom prst="rect">
            <a:avLst/>
          </a:prstGeom>
        </p:spPr>
      </p:pic>
      <p:pic>
        <p:nvPicPr>
          <p:cNvPr id="6" name="Billede 5"/>
          <p:cNvPicPr>
            <a:picLocks noChangeAspect="1"/>
          </p:cNvPicPr>
          <p:nvPr userDrawn="1"/>
        </p:nvPicPr>
        <p:blipFill rotWithShape="1">
          <a:blip r:embed="rId4"/>
          <a:srcRect t="9509"/>
          <a:stretch/>
        </p:blipFill>
        <p:spPr>
          <a:xfrm>
            <a:off x="6819441" y="-20548"/>
            <a:ext cx="5372559" cy="6878548"/>
          </a:xfrm>
          <a:prstGeom prst="rect">
            <a:avLst/>
          </a:prstGeom>
        </p:spPr>
      </p:pic>
      <p:sp>
        <p:nvSpPr>
          <p:cNvPr id="7" name="Title 1"/>
          <p:cNvSpPr>
            <a:spLocks noGrp="1"/>
          </p:cNvSpPr>
          <p:nvPr>
            <p:ph type="title" hasCustomPrompt="1"/>
          </p:nvPr>
        </p:nvSpPr>
        <p:spPr>
          <a:xfrm>
            <a:off x="599184" y="4339080"/>
            <a:ext cx="5999415" cy="863893"/>
          </a:xfrm>
          <a:prstGeom prst="rect">
            <a:avLst/>
          </a:prstGeom>
          <a:solidFill>
            <a:schemeClr val="tx1"/>
          </a:solidFill>
        </p:spPr>
        <p:txBody>
          <a:bodyPr anchor="t" anchorCtr="0">
            <a:normAutofit/>
          </a:bodyPr>
          <a:lstStyle>
            <a:lvl1pPr>
              <a:defRPr sz="3600">
                <a:solidFill>
                  <a:schemeClr val="accent1"/>
                </a:solidFill>
              </a:defRPr>
            </a:lvl1pPr>
          </a:lstStyle>
          <a:p>
            <a:r>
              <a:rPr lang="da-DK" dirty="0"/>
              <a:t>[Overskrift]</a:t>
            </a:r>
            <a:endParaRPr lang="en-US" dirty="0"/>
          </a:p>
        </p:txBody>
      </p:sp>
      <p:sp>
        <p:nvSpPr>
          <p:cNvPr id="8" name="Text Placeholder 1"/>
          <p:cNvSpPr>
            <a:spLocks noGrp="1"/>
          </p:cNvSpPr>
          <p:nvPr>
            <p:ph type="body" sz="quarter" idx="13" hasCustomPrompt="1"/>
          </p:nvPr>
        </p:nvSpPr>
        <p:spPr>
          <a:xfrm>
            <a:off x="599184" y="5202973"/>
            <a:ext cx="5999415" cy="460564"/>
          </a:xfrm>
          <a:prstGeom prst="rect">
            <a:avLst/>
          </a:prstGeom>
          <a:solidFill>
            <a:schemeClr val="tx1"/>
          </a:solidFill>
        </p:spPr>
        <p:txBody>
          <a:bodyPr>
            <a:normAutofit/>
          </a:bodyPr>
          <a:lstStyle>
            <a:lvl1pPr marL="0" indent="0">
              <a:buNone/>
              <a:defRPr sz="1700">
                <a:solidFill>
                  <a:schemeClr val="accent1"/>
                </a:solidFill>
                <a:latin typeface="+mj-lt"/>
              </a:defRPr>
            </a:lvl1pPr>
          </a:lstStyle>
          <a:p>
            <a:r>
              <a:rPr lang="da-DK" dirty="0">
                <a:solidFill>
                  <a:schemeClr val="accent1"/>
                </a:solidFill>
              </a:rPr>
              <a:t>[Underoverskrift]</a:t>
            </a:r>
          </a:p>
        </p:txBody>
      </p:sp>
    </p:spTree>
    <p:extLst>
      <p:ext uri="{BB962C8B-B14F-4D97-AF65-F5344CB8AC3E}">
        <p14:creationId xmlns:p14="http://schemas.microsoft.com/office/powerpoint/2010/main" val="138500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t./gammel fors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1" y="0"/>
            <a:ext cx="12190759"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00" y="707289"/>
            <a:ext cx="1647568" cy="254000"/>
          </a:xfrm>
          <a:prstGeom prst="rect">
            <a:avLst/>
          </a:prstGeom>
        </p:spPr>
      </p:pic>
      <p:sp>
        <p:nvSpPr>
          <p:cNvPr id="12" name="Title 1"/>
          <p:cNvSpPr>
            <a:spLocks noGrp="1"/>
          </p:cNvSpPr>
          <p:nvPr>
            <p:ph type="title" hasCustomPrompt="1"/>
          </p:nvPr>
        </p:nvSpPr>
        <p:spPr>
          <a:xfrm>
            <a:off x="709606" y="4339080"/>
            <a:ext cx="5999415" cy="863893"/>
          </a:xfrm>
          <a:prstGeom prst="rect">
            <a:avLst/>
          </a:prstGeom>
          <a:solidFill>
            <a:schemeClr val="tx1"/>
          </a:solidFill>
        </p:spPr>
        <p:txBody>
          <a:bodyPr anchor="t" anchorCtr="0">
            <a:normAutofit/>
          </a:bodyPr>
          <a:lstStyle>
            <a:lvl1pPr>
              <a:defRPr sz="3600">
                <a:solidFill>
                  <a:schemeClr val="accent1"/>
                </a:solidFill>
              </a:defRPr>
            </a:lvl1pPr>
          </a:lstStyle>
          <a:p>
            <a:r>
              <a:rPr lang="da-DK" dirty="0"/>
              <a:t>[Overskrift]</a:t>
            </a:r>
            <a:endParaRPr lang="en-US" dirty="0"/>
          </a:p>
        </p:txBody>
      </p:sp>
      <p:sp>
        <p:nvSpPr>
          <p:cNvPr id="13" name="Text Placeholder 1"/>
          <p:cNvSpPr>
            <a:spLocks noGrp="1"/>
          </p:cNvSpPr>
          <p:nvPr>
            <p:ph type="body" sz="quarter" idx="13" hasCustomPrompt="1"/>
          </p:nvPr>
        </p:nvSpPr>
        <p:spPr>
          <a:xfrm>
            <a:off x="709605" y="5202973"/>
            <a:ext cx="5999415" cy="460564"/>
          </a:xfrm>
          <a:prstGeom prst="rect">
            <a:avLst/>
          </a:prstGeom>
          <a:solidFill>
            <a:schemeClr val="tx1"/>
          </a:solidFill>
        </p:spPr>
        <p:txBody>
          <a:bodyPr>
            <a:normAutofit/>
          </a:bodyPr>
          <a:lstStyle>
            <a:lvl1pPr marL="0" indent="0">
              <a:buNone/>
              <a:defRPr sz="1700">
                <a:solidFill>
                  <a:schemeClr val="accent1"/>
                </a:solidFill>
                <a:latin typeface="+mj-lt"/>
              </a:defRPr>
            </a:lvl1pPr>
          </a:lstStyle>
          <a:p>
            <a:r>
              <a:rPr lang="da-DK" dirty="0">
                <a:solidFill>
                  <a:schemeClr val="accent1"/>
                </a:solidFill>
              </a:rPr>
              <a:t>[Underoverskrift]</a:t>
            </a:r>
          </a:p>
        </p:txBody>
      </p:sp>
    </p:spTree>
    <p:extLst>
      <p:ext uri="{BB962C8B-B14F-4D97-AF65-F5344CB8AC3E}">
        <p14:creationId xmlns:p14="http://schemas.microsoft.com/office/powerpoint/2010/main" val="1515343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loverskrift / kapitel">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610752" y="497317"/>
            <a:ext cx="2155514" cy="2021083"/>
          </a:xfrm>
          <a:prstGeom prst="rect">
            <a:avLst/>
          </a:prstGeom>
          <a:solidFill>
            <a:schemeClr val="tx1"/>
          </a:solidFill>
        </p:spPr>
        <p:txBody>
          <a:bodyPr lIns="0" anchor="ctr">
            <a:noAutofit/>
          </a:bodyPr>
          <a:lstStyle>
            <a:lvl1pPr marL="0" indent="0" algn="l">
              <a:buNone/>
              <a:defRPr sz="14400" baseline="0">
                <a:solidFill>
                  <a:schemeClr val="bg2"/>
                </a:solidFill>
                <a:latin typeface="Arial" charset="0"/>
                <a:ea typeface="Arial" charset="0"/>
                <a:cs typeface="Arial" charset="0"/>
              </a:defRPr>
            </a:lvl1pPr>
            <a:lvl2pPr marL="457200" indent="0">
              <a:buNone/>
              <a:defRPr>
                <a:solidFill>
                  <a:schemeClr val="bg2"/>
                </a:solidFill>
                <a:latin typeface="Arial" charset="0"/>
                <a:ea typeface="Arial" charset="0"/>
                <a:cs typeface="Arial" charset="0"/>
              </a:defRPr>
            </a:lvl2pPr>
            <a:lvl3pPr marL="914400" indent="0">
              <a:buNone/>
              <a:defRPr>
                <a:solidFill>
                  <a:schemeClr val="bg2"/>
                </a:solidFill>
                <a:latin typeface="Arial" charset="0"/>
                <a:ea typeface="Arial" charset="0"/>
                <a:cs typeface="Arial" charset="0"/>
              </a:defRPr>
            </a:lvl3pPr>
            <a:lvl4pPr marL="1371600" indent="0">
              <a:buNone/>
              <a:defRPr>
                <a:solidFill>
                  <a:schemeClr val="bg2"/>
                </a:solidFill>
                <a:latin typeface="Arial" charset="0"/>
                <a:ea typeface="Arial" charset="0"/>
                <a:cs typeface="Arial" charset="0"/>
              </a:defRPr>
            </a:lvl4pPr>
            <a:lvl5pPr marL="1828800" indent="0">
              <a:buNone/>
              <a:defRPr>
                <a:solidFill>
                  <a:schemeClr val="bg2"/>
                </a:solidFill>
                <a:latin typeface="Arial" charset="0"/>
                <a:ea typeface="Arial" charset="0"/>
                <a:cs typeface="Arial" charset="0"/>
              </a:defRPr>
            </a:lvl5pPr>
          </a:lstStyle>
          <a:p>
            <a:pPr lvl="0"/>
            <a:r>
              <a:rPr lang="da-DK" dirty="0"/>
              <a:t>[#]</a:t>
            </a:r>
            <a:endParaRPr lang="en-US" dirty="0"/>
          </a:p>
        </p:txBody>
      </p:sp>
      <p:sp>
        <p:nvSpPr>
          <p:cNvPr id="5" name="Title 1"/>
          <p:cNvSpPr>
            <a:spLocks noGrp="1"/>
          </p:cNvSpPr>
          <p:nvPr>
            <p:ph type="title" hasCustomPrompt="1"/>
          </p:nvPr>
        </p:nvSpPr>
        <p:spPr>
          <a:xfrm>
            <a:off x="618991" y="4328581"/>
            <a:ext cx="7501140" cy="1317002"/>
          </a:xfrm>
          <a:prstGeom prst="rect">
            <a:avLst/>
          </a:prstGeom>
          <a:solidFill>
            <a:schemeClr val="tx1"/>
          </a:solidFill>
        </p:spPr>
        <p:txBody>
          <a:bodyPr anchor="ctr" anchorCtr="0">
            <a:normAutofit/>
          </a:bodyPr>
          <a:lstStyle>
            <a:lvl1pPr>
              <a:defRPr sz="3600">
                <a:solidFill>
                  <a:schemeClr val="accent1"/>
                </a:solidFill>
              </a:defRPr>
            </a:lvl1pPr>
          </a:lstStyle>
          <a:p>
            <a:r>
              <a:rPr lang="da-DK" dirty="0"/>
              <a:t>[Deloverskrift]</a:t>
            </a:r>
            <a:endParaRPr lang="en-US" dirty="0"/>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6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unktopstillin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037" y="0"/>
            <a:ext cx="12192000" cy="6858000"/>
          </a:xfrm>
          <a:prstGeom prst="rect">
            <a:avLst/>
          </a:prstGeom>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1"/>
          <p:cNvSpPr>
            <a:spLocks noGrp="1"/>
          </p:cNvSpPr>
          <p:nvPr>
            <p:ph type="body" sz="quarter" idx="13" hasCustomPrompt="1"/>
          </p:nvPr>
        </p:nvSpPr>
        <p:spPr>
          <a:xfrm>
            <a:off x="709609" y="720001"/>
            <a:ext cx="10114577" cy="460564"/>
          </a:xfrm>
          <a:prstGeom prst="rect">
            <a:avLst/>
          </a:prstGeom>
        </p:spPr>
        <p:txBody>
          <a:bodyPr>
            <a:normAutofit/>
          </a:bodyPr>
          <a:lstStyle>
            <a:lvl1pPr marL="0" indent="0">
              <a:buNone/>
              <a:defRPr>
                <a:solidFill>
                  <a:schemeClr val="accent1"/>
                </a:solidFill>
                <a:latin typeface="+mj-lt"/>
              </a:defRPr>
            </a:lvl1pPr>
          </a:lstStyle>
          <a:p>
            <a:r>
              <a:rPr lang="da-DK" dirty="0">
                <a:solidFill>
                  <a:schemeClr val="accent1"/>
                </a:solidFill>
              </a:rPr>
              <a:t>[Overskrift]</a:t>
            </a:r>
          </a:p>
        </p:txBody>
      </p:sp>
      <p:sp>
        <p:nvSpPr>
          <p:cNvPr id="7" name="Slide Number Placeholder 5"/>
          <p:cNvSpPr txBox="1">
            <a:spLocks/>
          </p:cNvSpPr>
          <p:nvPr userDrawn="1"/>
        </p:nvSpPr>
        <p:spPr>
          <a:xfrm>
            <a:off x="8730000" y="599040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accent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9368AF-1170-5D45-AB85-F739246C0D5C}" type="slidenum">
              <a:rPr lang="en-US" smtClean="0"/>
              <a:pPr/>
              <a:t>‹nr.›</a:t>
            </a:fld>
            <a:endParaRPr lang="en-US" dirty="0"/>
          </a:p>
        </p:txBody>
      </p:sp>
      <p:sp>
        <p:nvSpPr>
          <p:cNvPr id="10" name="Pladsholder til tekst 9"/>
          <p:cNvSpPr>
            <a:spLocks noGrp="1"/>
          </p:cNvSpPr>
          <p:nvPr>
            <p:ph type="body" sz="quarter" idx="14" hasCustomPrompt="1"/>
          </p:nvPr>
        </p:nvSpPr>
        <p:spPr>
          <a:xfrm>
            <a:off x="709609" y="1466335"/>
            <a:ext cx="10114577" cy="4524065"/>
          </a:xfrm>
          <a:prstGeom prst="rect">
            <a:avLst/>
          </a:prstGeom>
        </p:spPr>
        <p:txBody>
          <a:bodyPr>
            <a:normAutofit/>
          </a:bodyPr>
          <a:lstStyle>
            <a:lvl1pPr>
              <a:defRPr sz="2000" baseline="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stStyle>
          <a:p>
            <a:pPr lvl="0"/>
            <a:r>
              <a:rPr lang="da-DK" dirty="0"/>
              <a:t>[Indsæt tekst]</a:t>
            </a:r>
          </a:p>
        </p:txBody>
      </p:sp>
    </p:spTree>
    <p:extLst>
      <p:ext uri="{BB962C8B-B14F-4D97-AF65-F5344CB8AC3E}">
        <p14:creationId xmlns:p14="http://schemas.microsoft.com/office/powerpoint/2010/main" val="156627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gt; Image backgroun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6450325" cy="589905"/>
          </a:xfrm>
        </p:spPr>
        <p:txBody>
          <a:bodyPr wrap="square" lIns="0" tIns="0" rIns="0" bIns="0" anchor="t" anchorCtr="0">
            <a:spAutoFit/>
          </a:bodyPr>
          <a:lstStyle>
            <a:lvl1pPr algn="l">
              <a:lnSpc>
                <a:spcPts val="4600"/>
              </a:lnSpc>
              <a:defRPr sz="4000" baseline="0">
                <a:solidFill>
                  <a:srgbClr val="05366B"/>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28873" cy="1655762"/>
          </a:xfrm>
        </p:spPr>
        <p:txBody>
          <a:bodyPr lIns="0" tIns="0" rIns="0">
            <a:normAutofit/>
          </a:bodyPr>
          <a:lstStyle>
            <a:lvl1pPr marL="0" indent="0" algn="l">
              <a:lnSpc>
                <a:spcPts val="2040"/>
              </a:lnSpc>
              <a:spcBef>
                <a:spcPts val="0"/>
              </a:spcBef>
              <a:buNone/>
              <a:defRPr sz="1700">
                <a:solidFill>
                  <a:srgbClr val="05366B"/>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3"/>
          <a:stretch>
            <a:fillRect/>
          </a:stretch>
        </p:blipFill>
        <p:spPr>
          <a:xfrm>
            <a:off x="468000" y="469284"/>
            <a:ext cx="934054" cy="144000"/>
          </a:xfrm>
          <a:prstGeom prst="rect">
            <a:avLst/>
          </a:prstGeom>
        </p:spPr>
      </p:pic>
      <p:pic>
        <p:nvPicPr>
          <p:cNvPr id="11" name="Picture 10">
            <a:extLst>
              <a:ext uri="{FF2B5EF4-FFF2-40B4-BE49-F238E27FC236}">
                <a16:creationId xmlns:a16="http://schemas.microsoft.com/office/drawing/2014/main" id="{1FA50847-0E92-AA3B-080F-E1B64D370BE1}"/>
              </a:ext>
            </a:extLst>
          </p:cNvPr>
          <p:cNvPicPr>
            <a:picLocks noChangeAspect="1"/>
          </p:cNvPicPr>
          <p:nvPr userDrawn="1"/>
        </p:nvPicPr>
        <p:blipFill>
          <a:blip r:embed="rId4"/>
          <a:stretch>
            <a:fillRect/>
          </a:stretch>
        </p:blipFill>
        <p:spPr>
          <a:xfrm>
            <a:off x="8155300" y="463550"/>
            <a:ext cx="3568700" cy="5930900"/>
          </a:xfrm>
          <a:prstGeom prst="rect">
            <a:avLst/>
          </a:prstGeom>
        </p:spPr>
      </p:pic>
    </p:spTree>
    <p:extLst>
      <p:ext uri="{BB962C8B-B14F-4D97-AF65-F5344CB8AC3E}">
        <p14:creationId xmlns:p14="http://schemas.microsoft.com/office/powerpoint/2010/main" val="158641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unktopstillin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331" y="0"/>
            <a:ext cx="12192000" cy="6858000"/>
          </a:xfrm>
          <a:prstGeom prst="rect">
            <a:avLst/>
          </a:prstGeom>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1"/>
          <p:cNvSpPr>
            <a:spLocks noGrp="1"/>
          </p:cNvSpPr>
          <p:nvPr>
            <p:ph type="body" sz="quarter" idx="13" hasCustomPrompt="1"/>
          </p:nvPr>
        </p:nvSpPr>
        <p:spPr>
          <a:xfrm>
            <a:off x="709609" y="720001"/>
            <a:ext cx="10114577" cy="460564"/>
          </a:xfrm>
          <a:prstGeom prst="rect">
            <a:avLst/>
          </a:prstGeom>
        </p:spPr>
        <p:txBody>
          <a:bodyPr>
            <a:normAutofit/>
          </a:bodyPr>
          <a:lstStyle>
            <a:lvl1pPr marL="0" indent="0">
              <a:buNone/>
              <a:defRPr>
                <a:solidFill>
                  <a:schemeClr val="accent1"/>
                </a:solidFill>
                <a:latin typeface="+mj-lt"/>
              </a:defRPr>
            </a:lvl1pPr>
          </a:lstStyle>
          <a:p>
            <a:r>
              <a:rPr lang="da-DK" dirty="0">
                <a:solidFill>
                  <a:schemeClr val="accent1"/>
                </a:solidFill>
              </a:rPr>
              <a:t>[Overskrift]</a:t>
            </a:r>
          </a:p>
        </p:txBody>
      </p:sp>
      <p:sp>
        <p:nvSpPr>
          <p:cNvPr id="7" name="Slide Number Placeholder 5"/>
          <p:cNvSpPr txBox="1">
            <a:spLocks/>
          </p:cNvSpPr>
          <p:nvPr userDrawn="1"/>
        </p:nvSpPr>
        <p:spPr>
          <a:xfrm>
            <a:off x="8730000" y="599040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accent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9368AF-1170-5D45-AB85-F739246C0D5C}" type="slidenum">
              <a:rPr lang="en-US" smtClean="0"/>
              <a:pPr/>
              <a:t>‹nr.›</a:t>
            </a:fld>
            <a:endParaRPr lang="en-US" dirty="0"/>
          </a:p>
        </p:txBody>
      </p:sp>
      <p:sp>
        <p:nvSpPr>
          <p:cNvPr id="10" name="Pladsholder til tekst 9"/>
          <p:cNvSpPr>
            <a:spLocks noGrp="1"/>
          </p:cNvSpPr>
          <p:nvPr>
            <p:ph type="body" sz="quarter" idx="14" hasCustomPrompt="1"/>
          </p:nvPr>
        </p:nvSpPr>
        <p:spPr>
          <a:xfrm>
            <a:off x="709610" y="1900566"/>
            <a:ext cx="4867406" cy="4089834"/>
          </a:xfrm>
          <a:prstGeom prst="rect">
            <a:avLst/>
          </a:prstGeom>
        </p:spPr>
        <p:txBody>
          <a:bodyPr>
            <a:normAutofit/>
          </a:bodyPr>
          <a:lstStyle>
            <a:lvl1pPr>
              <a:defRPr sz="2000" baseline="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stStyle>
          <a:p>
            <a:pPr lvl="0"/>
            <a:r>
              <a:rPr lang="da-DK" dirty="0"/>
              <a:t>[Indsæt tekst]</a:t>
            </a:r>
          </a:p>
        </p:txBody>
      </p:sp>
      <p:sp>
        <p:nvSpPr>
          <p:cNvPr id="11" name="Text Placeholder 1"/>
          <p:cNvSpPr>
            <a:spLocks noGrp="1"/>
          </p:cNvSpPr>
          <p:nvPr>
            <p:ph type="body" sz="quarter" idx="16" hasCustomPrompt="1"/>
          </p:nvPr>
        </p:nvSpPr>
        <p:spPr>
          <a:xfrm>
            <a:off x="709609" y="1464365"/>
            <a:ext cx="4867407" cy="299999"/>
          </a:xfrm>
          <a:prstGeom prst="rect">
            <a:avLst/>
          </a:prstGeom>
        </p:spPr>
        <p:txBody>
          <a:bodyPr>
            <a:normAutofit/>
          </a:bodyPr>
          <a:lstStyle>
            <a:lvl1pPr marL="0" indent="0">
              <a:buNone/>
              <a:defRPr sz="2000">
                <a:solidFill>
                  <a:schemeClr val="accent1"/>
                </a:solidFill>
                <a:latin typeface="+mj-lt"/>
              </a:defRPr>
            </a:lvl1pPr>
          </a:lstStyle>
          <a:p>
            <a:r>
              <a:rPr lang="da-DK" dirty="0">
                <a:solidFill>
                  <a:schemeClr val="accent1"/>
                </a:solidFill>
              </a:rPr>
              <a:t>[Underoverskrift]</a:t>
            </a:r>
          </a:p>
        </p:txBody>
      </p:sp>
      <p:sp>
        <p:nvSpPr>
          <p:cNvPr id="12" name="Text Placeholder 1"/>
          <p:cNvSpPr>
            <a:spLocks noGrp="1"/>
          </p:cNvSpPr>
          <p:nvPr>
            <p:ph type="body" sz="quarter" idx="17" hasCustomPrompt="1"/>
          </p:nvPr>
        </p:nvSpPr>
        <p:spPr>
          <a:xfrm>
            <a:off x="5997969" y="1464544"/>
            <a:ext cx="4867406" cy="299999"/>
          </a:xfrm>
          <a:prstGeom prst="rect">
            <a:avLst/>
          </a:prstGeom>
        </p:spPr>
        <p:txBody>
          <a:bodyPr>
            <a:normAutofit/>
          </a:bodyPr>
          <a:lstStyle>
            <a:lvl1pPr marL="0" indent="0">
              <a:buNone/>
              <a:defRPr sz="2000">
                <a:solidFill>
                  <a:schemeClr val="accent1"/>
                </a:solidFill>
                <a:latin typeface="+mj-lt"/>
              </a:defRPr>
            </a:lvl1pPr>
          </a:lstStyle>
          <a:p>
            <a:r>
              <a:rPr lang="da-DK" dirty="0">
                <a:solidFill>
                  <a:schemeClr val="accent1"/>
                </a:solidFill>
              </a:rPr>
              <a:t>[Underoverskrift]</a:t>
            </a:r>
          </a:p>
        </p:txBody>
      </p:sp>
      <p:sp>
        <p:nvSpPr>
          <p:cNvPr id="13" name="Pladsholder til tekst 9"/>
          <p:cNvSpPr>
            <a:spLocks noGrp="1"/>
          </p:cNvSpPr>
          <p:nvPr>
            <p:ph type="body" sz="quarter" idx="18" hasCustomPrompt="1"/>
          </p:nvPr>
        </p:nvSpPr>
        <p:spPr>
          <a:xfrm>
            <a:off x="5997969" y="1900566"/>
            <a:ext cx="4867406" cy="4089834"/>
          </a:xfrm>
          <a:prstGeom prst="rect">
            <a:avLst/>
          </a:prstGeom>
        </p:spPr>
        <p:txBody>
          <a:bodyPr>
            <a:normAutofit/>
          </a:bodyPr>
          <a:lstStyle>
            <a:lvl1pPr>
              <a:defRPr sz="2000" baseline="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stStyle>
          <a:p>
            <a:pPr lvl="0"/>
            <a:r>
              <a:rPr lang="da-DK" dirty="0"/>
              <a:t>[Indsæt tekst]</a:t>
            </a:r>
          </a:p>
        </p:txBody>
      </p:sp>
    </p:spTree>
    <p:extLst>
      <p:ext uri="{BB962C8B-B14F-4D97-AF65-F5344CB8AC3E}">
        <p14:creationId xmlns:p14="http://schemas.microsoft.com/office/powerpoint/2010/main" val="380564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unktopstilling og andet elem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331" y="0"/>
            <a:ext cx="12192000" cy="6858000"/>
          </a:xfrm>
          <a:prstGeom prst="rect">
            <a:avLst/>
          </a:prstGeom>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1"/>
          <p:cNvSpPr>
            <a:spLocks noGrp="1"/>
          </p:cNvSpPr>
          <p:nvPr>
            <p:ph type="body" sz="quarter" idx="13" hasCustomPrompt="1"/>
          </p:nvPr>
        </p:nvSpPr>
        <p:spPr>
          <a:xfrm>
            <a:off x="709609" y="720001"/>
            <a:ext cx="10114577" cy="460564"/>
          </a:xfrm>
          <a:prstGeom prst="rect">
            <a:avLst/>
          </a:prstGeom>
        </p:spPr>
        <p:txBody>
          <a:bodyPr>
            <a:normAutofit/>
          </a:bodyPr>
          <a:lstStyle>
            <a:lvl1pPr marL="0" indent="0">
              <a:buNone/>
              <a:defRPr>
                <a:solidFill>
                  <a:schemeClr val="accent1"/>
                </a:solidFill>
                <a:latin typeface="+mj-lt"/>
              </a:defRPr>
            </a:lvl1pPr>
          </a:lstStyle>
          <a:p>
            <a:r>
              <a:rPr lang="da-DK" dirty="0">
                <a:solidFill>
                  <a:schemeClr val="accent1"/>
                </a:solidFill>
              </a:rPr>
              <a:t>[Overskrift]</a:t>
            </a:r>
          </a:p>
        </p:txBody>
      </p:sp>
      <p:sp>
        <p:nvSpPr>
          <p:cNvPr id="7" name="Slide Number Placeholder 5"/>
          <p:cNvSpPr txBox="1">
            <a:spLocks/>
          </p:cNvSpPr>
          <p:nvPr userDrawn="1"/>
        </p:nvSpPr>
        <p:spPr>
          <a:xfrm>
            <a:off x="8730000" y="599040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accent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9368AF-1170-5D45-AB85-F739246C0D5C}" type="slidenum">
              <a:rPr lang="en-US" smtClean="0"/>
              <a:pPr/>
              <a:t>‹nr.›</a:t>
            </a:fld>
            <a:endParaRPr lang="en-US" dirty="0"/>
          </a:p>
        </p:txBody>
      </p:sp>
      <p:sp>
        <p:nvSpPr>
          <p:cNvPr id="10" name="Pladsholder til tekst 9"/>
          <p:cNvSpPr>
            <a:spLocks noGrp="1"/>
          </p:cNvSpPr>
          <p:nvPr>
            <p:ph type="body" sz="quarter" idx="14" hasCustomPrompt="1"/>
          </p:nvPr>
        </p:nvSpPr>
        <p:spPr>
          <a:xfrm>
            <a:off x="709610" y="1442301"/>
            <a:ext cx="4867406" cy="4548099"/>
          </a:xfrm>
          <a:prstGeom prst="rect">
            <a:avLst/>
          </a:prstGeom>
        </p:spPr>
        <p:txBody>
          <a:bodyPr>
            <a:normAutofit/>
          </a:bodyPr>
          <a:lstStyle>
            <a:lvl1pPr>
              <a:defRPr sz="2000" baseline="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stStyle>
          <a:p>
            <a:pPr lvl="0"/>
            <a:r>
              <a:rPr lang="da-DK" dirty="0"/>
              <a:t>[Indsæt tekst]</a:t>
            </a:r>
          </a:p>
        </p:txBody>
      </p:sp>
      <p:sp>
        <p:nvSpPr>
          <p:cNvPr id="3" name="Pladsholder til indhold 2"/>
          <p:cNvSpPr>
            <a:spLocks noGrp="1"/>
          </p:cNvSpPr>
          <p:nvPr>
            <p:ph sz="quarter" idx="15"/>
          </p:nvPr>
        </p:nvSpPr>
        <p:spPr>
          <a:xfrm>
            <a:off x="6045184" y="1443800"/>
            <a:ext cx="4867275" cy="4546600"/>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007940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nktopstilling 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stretch>
            <a:fillRect/>
          </a:stretch>
        </p:blipFill>
        <p:spPr>
          <a:xfrm>
            <a:off x="-529" y="-30780"/>
            <a:ext cx="12193057" cy="6919560"/>
          </a:xfrm>
          <a:prstGeom prst="rect">
            <a:avLst/>
          </a:prstGeom>
        </p:spPr>
      </p:pic>
      <p:sp>
        <p:nvSpPr>
          <p:cNvPr id="7" name="Text Placeholder 1"/>
          <p:cNvSpPr>
            <a:spLocks noGrp="1"/>
          </p:cNvSpPr>
          <p:nvPr>
            <p:ph type="body" sz="quarter" idx="13"/>
          </p:nvPr>
        </p:nvSpPr>
        <p:spPr>
          <a:xfrm>
            <a:off x="720000" y="720001"/>
            <a:ext cx="10114577" cy="634414"/>
          </a:xfrm>
          <a:prstGeom prst="rect">
            <a:avLst/>
          </a:prstGeom>
        </p:spPr>
        <p:txBody>
          <a:bodyPr/>
          <a:lstStyle>
            <a:lvl1pPr marL="0" indent="0">
              <a:buNone/>
              <a:defRPr>
                <a:solidFill>
                  <a:schemeClr val="accent1"/>
                </a:solidFill>
                <a:latin typeface="+mj-lt"/>
              </a:defRPr>
            </a:lvl1pPr>
          </a:lstStyle>
          <a:p>
            <a:pPr lvl="0"/>
            <a:r>
              <a:rPr lang="da-DK">
                <a:solidFill>
                  <a:schemeClr val="accent1"/>
                </a:solidFill>
              </a:rPr>
              <a:t>Rediger typografien i masterens</a:t>
            </a:r>
          </a:p>
        </p:txBody>
      </p:sp>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txBox="1">
            <a:spLocks/>
          </p:cNvSpPr>
          <p:nvPr userDrawn="1"/>
        </p:nvSpPr>
        <p:spPr>
          <a:xfrm>
            <a:off x="8730000" y="599040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accent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9368AF-1170-5D45-AB85-F739246C0D5C}" type="slidenum">
              <a:rPr lang="en-US" smtClean="0"/>
              <a:pPr/>
              <a:t>‹nr.›</a:t>
            </a:fld>
            <a:endParaRPr lang="en-US" dirty="0"/>
          </a:p>
        </p:txBody>
      </p:sp>
      <p:sp>
        <p:nvSpPr>
          <p:cNvPr id="4" name="Pladsholder til tekst 3"/>
          <p:cNvSpPr>
            <a:spLocks noGrp="1"/>
          </p:cNvSpPr>
          <p:nvPr>
            <p:ph type="body" sz="quarter" idx="14" hasCustomPrompt="1"/>
          </p:nvPr>
        </p:nvSpPr>
        <p:spPr>
          <a:xfrm>
            <a:off x="720725" y="1621410"/>
            <a:ext cx="10113963" cy="4368228"/>
          </a:xfrm>
          <a:prstGeom prst="rect">
            <a:avLst/>
          </a:prstGeom>
        </p:spPr>
        <p:txBody>
          <a:bodyPr>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Tree>
    <p:extLst>
      <p:ext uri="{BB962C8B-B14F-4D97-AF65-F5344CB8AC3E}">
        <p14:creationId xmlns:p14="http://schemas.microsoft.com/office/powerpoint/2010/main" val="402905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kkeside 0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707289"/>
            <a:ext cx="1647568" cy="254000"/>
          </a:xfrm>
          <a:prstGeom prst="rect">
            <a:avLst/>
          </a:prstGeom>
        </p:spPr>
      </p:pic>
      <p:sp>
        <p:nvSpPr>
          <p:cNvPr id="4" name="TextBox 3"/>
          <p:cNvSpPr txBox="1"/>
          <p:nvPr userDrawn="1"/>
        </p:nvSpPr>
        <p:spPr>
          <a:xfrm>
            <a:off x="9005454" y="6282102"/>
            <a:ext cx="2566554" cy="338554"/>
          </a:xfrm>
          <a:prstGeom prst="rect">
            <a:avLst/>
          </a:prstGeom>
          <a:solidFill>
            <a:schemeClr val="tx1"/>
          </a:solidFill>
        </p:spPr>
        <p:txBody>
          <a:bodyPr wrap="square" rtlCol="0">
            <a:spAutoFit/>
          </a:bodyPr>
          <a:lstStyle/>
          <a:p>
            <a:pPr algn="r"/>
            <a:r>
              <a:rPr lang="en-US" sz="1600" dirty="0">
                <a:solidFill>
                  <a:schemeClr val="accent1"/>
                </a:solidFill>
                <a:latin typeface="Arial" charset="0"/>
                <a:ea typeface="Arial" charset="0"/>
                <a:cs typeface="Arial" charset="0"/>
              </a:rPr>
              <a:t>klimaraadet.dk</a:t>
            </a:r>
          </a:p>
        </p:txBody>
      </p:sp>
      <p:sp>
        <p:nvSpPr>
          <p:cNvPr id="7" name="Title 1"/>
          <p:cNvSpPr>
            <a:spLocks noGrp="1"/>
          </p:cNvSpPr>
          <p:nvPr>
            <p:ph type="title" hasCustomPrompt="1"/>
          </p:nvPr>
        </p:nvSpPr>
        <p:spPr>
          <a:xfrm>
            <a:off x="681900" y="5561180"/>
            <a:ext cx="8746118" cy="720922"/>
          </a:xfrm>
          <a:prstGeom prst="rect">
            <a:avLst/>
          </a:prstGeom>
          <a:solidFill>
            <a:schemeClr val="tx1"/>
          </a:solidFill>
        </p:spPr>
        <p:txBody>
          <a:bodyPr lIns="0">
            <a:normAutofit/>
          </a:bodyPr>
          <a:lstStyle>
            <a:lvl1pPr>
              <a:defRPr baseline="0">
                <a:solidFill>
                  <a:schemeClr val="accent1"/>
                </a:solidFill>
              </a:defRPr>
            </a:lvl1pPr>
          </a:lstStyle>
          <a:p>
            <a:r>
              <a:rPr lang="da-DK" dirty="0"/>
              <a:t>[Indsæt tak for opmærksomheden]</a:t>
            </a:r>
            <a:endParaRPr lang="en-US" dirty="0"/>
          </a:p>
        </p:txBody>
      </p:sp>
    </p:spTree>
    <p:extLst>
      <p:ext uri="{BB962C8B-B14F-4D97-AF65-F5344CB8AC3E}">
        <p14:creationId xmlns:p14="http://schemas.microsoft.com/office/powerpoint/2010/main" val="3103177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kkeside 02">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t="40360"/>
          <a:stretch/>
        </p:blipFill>
        <p:spPr>
          <a:xfrm>
            <a:off x="0" y="-1"/>
            <a:ext cx="12192000" cy="6880045"/>
          </a:xfrm>
          <a:prstGeom prst="rect">
            <a:avLst/>
          </a:prstGeom>
        </p:spPr>
      </p:pic>
      <p:sp>
        <p:nvSpPr>
          <p:cNvPr id="4" name="Title 1"/>
          <p:cNvSpPr>
            <a:spLocks noGrp="1"/>
          </p:cNvSpPr>
          <p:nvPr>
            <p:ph type="title" hasCustomPrompt="1"/>
          </p:nvPr>
        </p:nvSpPr>
        <p:spPr>
          <a:xfrm>
            <a:off x="719999" y="4385907"/>
            <a:ext cx="10178659" cy="1119743"/>
          </a:xfrm>
          <a:prstGeom prst="rect">
            <a:avLst/>
          </a:prstGeom>
          <a:noFill/>
          <a:ln>
            <a:noFill/>
          </a:ln>
        </p:spPr>
        <p:txBody>
          <a:bodyPr anchor="ctr" anchorCtr="0">
            <a:normAutofit/>
          </a:bodyPr>
          <a:lstStyle>
            <a:lvl1pPr>
              <a:defRPr baseline="0">
                <a:solidFill>
                  <a:schemeClr val="accent1">
                    <a:lumMod val="75000"/>
                  </a:schemeClr>
                </a:solidFill>
              </a:defRPr>
            </a:lvl1pPr>
          </a:lstStyle>
          <a:p>
            <a:r>
              <a:rPr lang="da-DK" dirty="0"/>
              <a:t>[Skriv </a:t>
            </a:r>
            <a:r>
              <a:rPr lang="da-DK" dirty="0" err="1"/>
              <a:t>fx:Tak</a:t>
            </a:r>
            <a:r>
              <a:rPr lang="da-DK" dirty="0"/>
              <a:t> for jeres opmærksomhed]</a:t>
            </a:r>
            <a:endParaRPr lang="en-US" dirty="0"/>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68763" y="161995"/>
            <a:ext cx="1331200" cy="2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7101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kkeside 03">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67" y="0"/>
            <a:ext cx="12258667" cy="6858000"/>
          </a:xfrm>
          <a:prstGeom prst="rect">
            <a:avLst/>
          </a:prstGeom>
        </p:spPr>
      </p:pic>
      <p:sp>
        <p:nvSpPr>
          <p:cNvPr id="4" name="Title 1"/>
          <p:cNvSpPr>
            <a:spLocks noGrp="1"/>
          </p:cNvSpPr>
          <p:nvPr>
            <p:ph type="title" hasCustomPrompt="1"/>
          </p:nvPr>
        </p:nvSpPr>
        <p:spPr>
          <a:xfrm>
            <a:off x="719999" y="4385907"/>
            <a:ext cx="9844385" cy="1119743"/>
          </a:xfrm>
          <a:prstGeom prst="rect">
            <a:avLst/>
          </a:prstGeom>
          <a:noFill/>
          <a:ln>
            <a:noFill/>
          </a:ln>
        </p:spPr>
        <p:txBody>
          <a:bodyPr anchor="ctr" anchorCtr="0">
            <a:normAutofit/>
          </a:bodyPr>
          <a:lstStyle>
            <a:lvl1pPr>
              <a:defRPr baseline="0">
                <a:solidFill>
                  <a:schemeClr val="tx1"/>
                </a:solidFill>
              </a:defRPr>
            </a:lvl1pPr>
          </a:lstStyle>
          <a:p>
            <a:r>
              <a:rPr lang="da-DK" dirty="0"/>
              <a:t>[Skriv </a:t>
            </a:r>
            <a:r>
              <a:rPr lang="da-DK" dirty="0" err="1"/>
              <a:t>fx:Tak</a:t>
            </a:r>
            <a:r>
              <a:rPr lang="da-DK" dirty="0"/>
              <a:t> for jeres opmærksomhed]</a:t>
            </a:r>
            <a:endParaRPr lang="en-US" dirty="0"/>
          </a:p>
        </p:txBody>
      </p:sp>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85" y="155568"/>
            <a:ext cx="1335578" cy="205901"/>
          </a:xfrm>
          <a:prstGeom prst="rect">
            <a:avLst/>
          </a:prstGeom>
        </p:spPr>
      </p:pic>
    </p:spTree>
    <p:extLst>
      <p:ext uri="{BB962C8B-B14F-4D97-AF65-F5344CB8AC3E}">
        <p14:creationId xmlns:p14="http://schemas.microsoft.com/office/powerpoint/2010/main" val="301128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gt; Image backgro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6450325" cy="589905"/>
          </a:xfrm>
        </p:spPr>
        <p:txBody>
          <a:bodyPr wrap="square" lIns="0" tIns="0" rIns="0" bIns="0" anchor="t" anchorCtr="0">
            <a:spAutoFit/>
          </a:bodyPr>
          <a:lstStyle>
            <a:lvl1pPr algn="l">
              <a:lnSpc>
                <a:spcPts val="4600"/>
              </a:lnSpc>
              <a:defRPr sz="4000" baseline="0">
                <a:solidFill>
                  <a:srgbClr val="05366B"/>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356"/>
            <a:ext cx="4528873" cy="1655762"/>
          </a:xfrm>
        </p:spPr>
        <p:txBody>
          <a:bodyPr lIns="0" tIns="0" rIns="0">
            <a:normAutofit/>
          </a:bodyPr>
          <a:lstStyle>
            <a:lvl1pPr marL="0" indent="0" algn="l">
              <a:lnSpc>
                <a:spcPts val="2040"/>
              </a:lnSpc>
              <a:spcBef>
                <a:spcPts val="0"/>
              </a:spcBef>
              <a:buNone/>
              <a:defRPr sz="1700">
                <a:solidFill>
                  <a:srgbClr val="05366B"/>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2"/>
          <a:stretch>
            <a:fillRect/>
          </a:stretch>
        </p:blipFill>
        <p:spPr>
          <a:xfrm>
            <a:off x="468000" y="469284"/>
            <a:ext cx="934054" cy="144000"/>
          </a:xfrm>
          <a:prstGeom prst="rect">
            <a:avLst/>
          </a:prstGeom>
        </p:spPr>
      </p:pic>
      <p:pic>
        <p:nvPicPr>
          <p:cNvPr id="11" name="Picture 10">
            <a:extLst>
              <a:ext uri="{FF2B5EF4-FFF2-40B4-BE49-F238E27FC236}">
                <a16:creationId xmlns:a16="http://schemas.microsoft.com/office/drawing/2014/main" id="{1FA50847-0E92-AA3B-080F-E1B64D370BE1}"/>
              </a:ext>
            </a:extLst>
          </p:cNvPr>
          <p:cNvPicPr>
            <a:picLocks noChangeAspect="1"/>
          </p:cNvPicPr>
          <p:nvPr userDrawn="1"/>
        </p:nvPicPr>
        <p:blipFill>
          <a:blip r:embed="rId3"/>
          <a:stretch>
            <a:fillRect/>
          </a:stretch>
        </p:blipFill>
        <p:spPr>
          <a:xfrm>
            <a:off x="8155300" y="463550"/>
            <a:ext cx="3568700" cy="5930900"/>
          </a:xfrm>
          <a:prstGeom prst="rect">
            <a:avLst/>
          </a:prstGeom>
        </p:spPr>
      </p:pic>
    </p:spTree>
    <p:extLst>
      <p:ext uri="{BB962C8B-B14F-4D97-AF65-F5344CB8AC3E}">
        <p14:creationId xmlns:p14="http://schemas.microsoft.com/office/powerpoint/2010/main" val="243542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gt; Pi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6450325" cy="589905"/>
          </a:xfrm>
        </p:spPr>
        <p:txBody>
          <a:bodyPr wrap="square" lIns="0" tIns="0" rIns="0" bIns="0" anchor="t" anchorCtr="0">
            <a:spAutoFit/>
          </a:bodyPr>
          <a:lstStyle>
            <a:lvl1pPr algn="l">
              <a:lnSpc>
                <a:spcPts val="4600"/>
              </a:lnSpc>
              <a:defRPr sz="4000" baseline="0">
                <a:solidFill>
                  <a:srgbClr val="05366B"/>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19636" cy="1655762"/>
          </a:xfrm>
        </p:spPr>
        <p:txBody>
          <a:bodyPr lIns="0" tIns="0" rIns="0">
            <a:normAutofit/>
          </a:bodyPr>
          <a:lstStyle>
            <a:lvl1pPr marL="0" indent="0" algn="l">
              <a:lnSpc>
                <a:spcPct val="100000"/>
              </a:lnSpc>
              <a:spcBef>
                <a:spcPts val="0"/>
              </a:spcBef>
              <a:buNone/>
              <a:defRPr sz="1700">
                <a:solidFill>
                  <a:srgbClr val="05366B"/>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2"/>
          <a:stretch>
            <a:fillRect/>
          </a:stretch>
        </p:blipFill>
        <p:spPr>
          <a:xfrm>
            <a:off x="468000" y="469284"/>
            <a:ext cx="934054" cy="144000"/>
          </a:xfrm>
          <a:prstGeom prst="rect">
            <a:avLst/>
          </a:prstGeom>
        </p:spPr>
      </p:pic>
      <p:pic>
        <p:nvPicPr>
          <p:cNvPr id="7" name="Picture 6">
            <a:extLst>
              <a:ext uri="{FF2B5EF4-FFF2-40B4-BE49-F238E27FC236}">
                <a16:creationId xmlns:a16="http://schemas.microsoft.com/office/drawing/2014/main" id="{B016F42A-C22C-5FD2-2C52-BC8E388A832D}"/>
              </a:ext>
            </a:extLst>
          </p:cNvPr>
          <p:cNvPicPr>
            <a:picLocks noChangeAspect="1"/>
          </p:cNvPicPr>
          <p:nvPr userDrawn="1"/>
        </p:nvPicPr>
        <p:blipFill>
          <a:blip r:embed="rId3"/>
          <a:stretch>
            <a:fillRect/>
          </a:stretch>
        </p:blipFill>
        <p:spPr>
          <a:xfrm>
            <a:off x="8155300" y="463550"/>
            <a:ext cx="3568700" cy="5930900"/>
          </a:xfrm>
          <a:prstGeom prst="rect">
            <a:avLst/>
          </a:prstGeom>
        </p:spPr>
      </p:pic>
    </p:spTree>
    <p:extLst>
      <p:ext uri="{BB962C8B-B14F-4D97-AF65-F5344CB8AC3E}">
        <p14:creationId xmlns:p14="http://schemas.microsoft.com/office/powerpoint/2010/main" val="318494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g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B80E-0AD2-2F1A-4A25-E9294F824227}"/>
              </a:ext>
            </a:extLst>
          </p:cNvPr>
          <p:cNvSpPr>
            <a:spLocks noGrp="1"/>
          </p:cNvSpPr>
          <p:nvPr>
            <p:ph type="ctrTitle"/>
          </p:nvPr>
        </p:nvSpPr>
        <p:spPr>
          <a:xfrm>
            <a:off x="468000" y="1664823"/>
            <a:ext cx="5480979" cy="1179810"/>
          </a:xfrm>
        </p:spPr>
        <p:txBody>
          <a:bodyPr wrap="square" lIns="0" tIns="0" rIns="0" bIns="0" anchor="t" anchorCtr="0">
            <a:spAutoFit/>
          </a:bodyPr>
          <a:lstStyle>
            <a:lvl1pPr algn="l">
              <a:lnSpc>
                <a:spcPts val="4600"/>
              </a:lnSpc>
              <a:defRPr sz="4000" baseline="0">
                <a:solidFill>
                  <a:schemeClr val="bg1"/>
                </a:solidFill>
              </a:defRPr>
            </a:lvl1pPr>
          </a:lstStyle>
          <a:p>
            <a:r>
              <a:rPr lang="en-US"/>
              <a:t>Click to edit Master title style</a:t>
            </a:r>
            <a:endParaRPr lang="en-DK" dirty="0"/>
          </a:p>
        </p:txBody>
      </p:sp>
      <p:sp>
        <p:nvSpPr>
          <p:cNvPr id="3" name="Subtitle 2">
            <a:extLst>
              <a:ext uri="{FF2B5EF4-FFF2-40B4-BE49-F238E27FC236}">
                <a16:creationId xmlns:a16="http://schemas.microsoft.com/office/drawing/2014/main" id="{7F7616F5-5CCF-D975-4E98-0647AAF6DD99}"/>
              </a:ext>
            </a:extLst>
          </p:cNvPr>
          <p:cNvSpPr>
            <a:spLocks noGrp="1"/>
          </p:cNvSpPr>
          <p:nvPr>
            <p:ph type="subTitle" idx="1"/>
          </p:nvPr>
        </p:nvSpPr>
        <p:spPr>
          <a:xfrm>
            <a:off x="468000" y="3459499"/>
            <a:ext cx="4519636" cy="1655762"/>
          </a:xfrm>
        </p:spPr>
        <p:txBody>
          <a:bodyPr lIns="0" tIns="0" rIns="0">
            <a:normAutofit/>
          </a:bodyPr>
          <a:lstStyle>
            <a:lvl1pPr marL="0" indent="0" algn="l">
              <a:lnSpc>
                <a:spcPts val="2040"/>
              </a:lnSpc>
              <a:spcBef>
                <a:spcPts val="0"/>
              </a:spcBef>
              <a:buNone/>
              <a:defRPr sz="17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dirty="0"/>
          </a:p>
        </p:txBody>
      </p:sp>
      <p:pic>
        <p:nvPicPr>
          <p:cNvPr id="8" name="Picture 7">
            <a:extLst>
              <a:ext uri="{FF2B5EF4-FFF2-40B4-BE49-F238E27FC236}">
                <a16:creationId xmlns:a16="http://schemas.microsoft.com/office/drawing/2014/main" id="{2EECC7FE-60CE-CBA3-18BD-1C438DD9A611}"/>
              </a:ext>
            </a:extLst>
          </p:cNvPr>
          <p:cNvPicPr>
            <a:picLocks noChangeAspect="1"/>
          </p:cNvPicPr>
          <p:nvPr userDrawn="1"/>
        </p:nvPicPr>
        <p:blipFill>
          <a:blip r:embed="rId2"/>
          <a:srcRect/>
          <a:stretch/>
        </p:blipFill>
        <p:spPr>
          <a:xfrm>
            <a:off x="468000" y="469284"/>
            <a:ext cx="934054" cy="143999"/>
          </a:xfrm>
          <a:prstGeom prst="rect">
            <a:avLst/>
          </a:prstGeom>
        </p:spPr>
      </p:pic>
      <p:pic>
        <p:nvPicPr>
          <p:cNvPr id="7" name="Picture 6">
            <a:extLst>
              <a:ext uri="{FF2B5EF4-FFF2-40B4-BE49-F238E27FC236}">
                <a16:creationId xmlns:a16="http://schemas.microsoft.com/office/drawing/2014/main" id="{B016F42A-C22C-5FD2-2C52-BC8E388A832D}"/>
              </a:ext>
            </a:extLst>
          </p:cNvPr>
          <p:cNvPicPr>
            <a:picLocks noChangeAspect="1"/>
          </p:cNvPicPr>
          <p:nvPr userDrawn="1"/>
        </p:nvPicPr>
        <p:blipFill>
          <a:blip r:embed="rId3"/>
          <a:srcRect/>
          <a:stretch/>
        </p:blipFill>
        <p:spPr>
          <a:xfrm>
            <a:off x="8155300" y="463550"/>
            <a:ext cx="3568700" cy="5930900"/>
          </a:xfrm>
          <a:prstGeom prst="rect">
            <a:avLst/>
          </a:prstGeom>
        </p:spPr>
      </p:pic>
    </p:spTree>
    <p:extLst>
      <p:ext uri="{BB962C8B-B14F-4D97-AF65-F5344CB8AC3E}">
        <p14:creationId xmlns:p14="http://schemas.microsoft.com/office/powerpoint/2010/main" val="2125699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C9503-D3A1-78AC-3A0B-3DEE1095A73F}"/>
              </a:ext>
            </a:extLst>
          </p:cNvPr>
          <p:cNvPicPr>
            <a:picLocks noChangeAspect="1"/>
          </p:cNvPicPr>
          <p:nvPr userDrawn="1"/>
        </p:nvPicPr>
        <p:blipFill>
          <a:blip r:embed="rId2"/>
          <a:stretch>
            <a:fillRect/>
          </a:stretch>
        </p:blipFill>
        <p:spPr>
          <a:xfrm>
            <a:off x="8155300" y="463550"/>
            <a:ext cx="3568700" cy="5930900"/>
          </a:xfrm>
          <a:prstGeom prst="rect">
            <a:avLst/>
          </a:prstGeom>
        </p:spPr>
      </p:pic>
      <p:sp>
        <p:nvSpPr>
          <p:cNvPr id="3" name="Text Placeholder 2">
            <a:extLst>
              <a:ext uri="{FF2B5EF4-FFF2-40B4-BE49-F238E27FC236}">
                <a16:creationId xmlns:a16="http://schemas.microsoft.com/office/drawing/2014/main" id="{8D302A5E-97E3-8092-97CA-B1BE332C6435}"/>
              </a:ext>
            </a:extLst>
          </p:cNvPr>
          <p:cNvSpPr>
            <a:spLocks noGrp="1"/>
          </p:cNvSpPr>
          <p:nvPr>
            <p:ph type="body" idx="1"/>
          </p:nvPr>
        </p:nvSpPr>
        <p:spPr>
          <a:xfrm>
            <a:off x="468000" y="4276725"/>
            <a:ext cx="6450036" cy="2111991"/>
          </a:xfrm>
        </p:spPr>
        <p:txBody>
          <a:bodyPr lIns="0" tIns="0" rIns="0" bIns="0">
            <a:normAutofit/>
          </a:bodyPr>
          <a:lstStyle>
            <a:lvl1pPr marL="0" indent="0">
              <a:lnSpc>
                <a:spcPct val="100000"/>
              </a:lnSpc>
              <a:spcBef>
                <a:spcPts val="0"/>
              </a:spcBef>
              <a:buNone/>
              <a:defRPr sz="26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75D8FF42-DECA-52C4-9E85-63F5A8D8FEF0}"/>
              </a:ext>
            </a:extLst>
          </p:cNvPr>
          <p:cNvPicPr>
            <a:picLocks noChangeAspect="1"/>
          </p:cNvPicPr>
          <p:nvPr userDrawn="1"/>
        </p:nvPicPr>
        <p:blipFill>
          <a:blip r:embed="rId3"/>
          <a:stretch>
            <a:fillRect/>
          </a:stretch>
        </p:blipFill>
        <p:spPr>
          <a:xfrm>
            <a:off x="468000" y="469284"/>
            <a:ext cx="934054" cy="144000"/>
          </a:xfrm>
          <a:prstGeom prst="rect">
            <a:avLst/>
          </a:prstGeom>
        </p:spPr>
      </p:pic>
      <p:sp>
        <p:nvSpPr>
          <p:cNvPr id="11" name="Text Placeholder 10">
            <a:extLst>
              <a:ext uri="{FF2B5EF4-FFF2-40B4-BE49-F238E27FC236}">
                <a16:creationId xmlns:a16="http://schemas.microsoft.com/office/drawing/2014/main" id="{E88C06F0-E851-F529-8D56-B217223AD70D}"/>
              </a:ext>
            </a:extLst>
          </p:cNvPr>
          <p:cNvSpPr>
            <a:spLocks noGrp="1"/>
          </p:cNvSpPr>
          <p:nvPr>
            <p:ph type="body" sz="quarter" idx="10" hasCustomPrompt="1"/>
          </p:nvPr>
        </p:nvSpPr>
        <p:spPr>
          <a:xfrm>
            <a:off x="314036" y="1081088"/>
            <a:ext cx="6770977" cy="2946400"/>
          </a:xfrm>
        </p:spPr>
        <p:txBody>
          <a:bodyPr anchor="b" anchorCtr="0">
            <a:noAutofit/>
          </a:bodyPr>
          <a:lstStyle>
            <a:lvl1pPr marL="0" indent="0">
              <a:buNone/>
              <a:defRPr sz="19500">
                <a:solidFill>
                  <a:schemeClr val="tx2"/>
                </a:solidFill>
              </a:defRPr>
            </a:lvl1pPr>
            <a:lvl2pPr marL="457200" indent="0">
              <a:buNone/>
              <a:defRPr/>
            </a:lvl2pPr>
          </a:lstStyle>
          <a:p>
            <a:pPr lvl="0"/>
            <a:r>
              <a:rPr lang="en-GB" dirty="0"/>
              <a:t>[#]</a:t>
            </a:r>
          </a:p>
        </p:txBody>
      </p:sp>
    </p:spTree>
    <p:extLst>
      <p:ext uri="{BB962C8B-B14F-4D97-AF65-F5344CB8AC3E}">
        <p14:creationId xmlns:p14="http://schemas.microsoft.com/office/powerpoint/2010/main" val="3026692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gt; Title + 1 column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AD55406-954D-7699-BE4A-83A5B2BAC4B7}"/>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8" name="Content Placeholder 2">
            <a:extLst>
              <a:ext uri="{FF2B5EF4-FFF2-40B4-BE49-F238E27FC236}">
                <a16:creationId xmlns:a16="http://schemas.microsoft.com/office/drawing/2014/main" id="{BFE1F013-E645-43C5-8108-97A38BC4C094}"/>
              </a:ext>
            </a:extLst>
          </p:cNvPr>
          <p:cNvSpPr>
            <a:spLocks noGrp="1"/>
          </p:cNvSpPr>
          <p:nvPr>
            <p:ph idx="1"/>
          </p:nvPr>
        </p:nvSpPr>
        <p:spPr>
          <a:xfrm>
            <a:off x="1055802" y="1606169"/>
            <a:ext cx="10096107" cy="4372689"/>
          </a:xfrm>
        </p:spPr>
        <p:txBody>
          <a:bodyPr lIns="0" tIns="0" rIns="0" bIns="0" numCol="1" spcCol="324000">
            <a:normAutofit/>
          </a:bodyPr>
          <a:lstStyle>
            <a:lvl1pPr marL="285750" indent="-285750">
              <a:lnSpc>
                <a:spcPct val="100000"/>
              </a:lnSpc>
              <a:spcBef>
                <a:spcPts val="0"/>
              </a:spcBef>
              <a:spcAft>
                <a:spcPts val="1000"/>
              </a:spcAft>
              <a:buFont typeface="Arial" panose="020B0604020202020204" pitchFamily="34" charset="0"/>
              <a:buChar char="•"/>
              <a:defRPr sz="1600">
                <a:solidFill>
                  <a:srgbClr val="2F2F2F"/>
                </a:solidFill>
                <a:latin typeface="Georgia" panose="02040502050405020303" pitchFamily="18" charset="0"/>
              </a:defRPr>
            </a:lvl1pPr>
          </a:lstStyle>
          <a:p>
            <a:pPr lvl="0"/>
            <a:r>
              <a:rPr lang="en-US"/>
              <a:t>Edit Master text styles</a:t>
            </a:r>
          </a:p>
        </p:txBody>
      </p:sp>
      <p:pic>
        <p:nvPicPr>
          <p:cNvPr id="2" name="Picture 1">
            <a:extLst>
              <a:ext uri="{FF2B5EF4-FFF2-40B4-BE49-F238E27FC236}">
                <a16:creationId xmlns:a16="http://schemas.microsoft.com/office/drawing/2014/main" id="{7FA24527-29F6-5B78-32E1-9D2A6EF782EA}"/>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466463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gt; Title + 2 columns">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A5669B2B-3726-345A-78DB-0970E4DB845C}"/>
              </a:ext>
            </a:extLst>
          </p:cNvPr>
          <p:cNvSpPr>
            <a:spLocks noGrp="1"/>
          </p:cNvSpPr>
          <p:nvPr>
            <p:ph type="ftr" sz="quarter" idx="15"/>
          </p:nvPr>
        </p:nvSpPr>
        <p:spPr/>
        <p:txBody>
          <a:bodyPr/>
          <a:lstStyle/>
          <a:p>
            <a:endParaRPr lang="en-DK" dirty="0"/>
          </a:p>
        </p:txBody>
      </p:sp>
      <p:sp>
        <p:nvSpPr>
          <p:cNvPr id="33" name="Slide Number Placeholder 32">
            <a:extLst>
              <a:ext uri="{FF2B5EF4-FFF2-40B4-BE49-F238E27FC236}">
                <a16:creationId xmlns:a16="http://schemas.microsoft.com/office/drawing/2014/main" id="{4C67B73D-B1B3-AA77-D57B-5A4E4D3B1341}"/>
              </a:ext>
            </a:extLst>
          </p:cNvPr>
          <p:cNvSpPr>
            <a:spLocks noGrp="1"/>
          </p:cNvSpPr>
          <p:nvPr>
            <p:ph type="sldNum" sz="quarter" idx="16"/>
          </p:nvPr>
        </p:nvSpPr>
        <p:spPr/>
        <p:txBody>
          <a:bodyPr/>
          <a:lstStyle/>
          <a:p>
            <a:fld id="{D112B5EC-DC8D-C147-ADDB-D8F4379CD7AE}" type="slidenum">
              <a:rPr lang="en-DK" smtClean="0"/>
              <a:pPr/>
              <a:t>‹nr.›</a:t>
            </a:fld>
            <a:endParaRPr lang="en-DK" dirty="0"/>
          </a:p>
        </p:txBody>
      </p:sp>
      <p:sp>
        <p:nvSpPr>
          <p:cNvPr id="10" name="Title 14">
            <a:extLst>
              <a:ext uri="{FF2B5EF4-FFF2-40B4-BE49-F238E27FC236}">
                <a16:creationId xmlns:a16="http://schemas.microsoft.com/office/drawing/2014/main" id="{F50B83BE-98D6-4572-BD80-0202F6EBFDB0}"/>
              </a:ext>
            </a:extLst>
          </p:cNvPr>
          <p:cNvSpPr>
            <a:spLocks noGrp="1"/>
          </p:cNvSpPr>
          <p:nvPr>
            <p:ph type="title"/>
          </p:nvPr>
        </p:nvSpPr>
        <p:spPr>
          <a:xfrm>
            <a:off x="1055802" y="924082"/>
            <a:ext cx="10096107" cy="360099"/>
          </a:xfrm>
        </p:spPr>
        <p:txBody>
          <a:bodyPr wrap="square" lIns="0" tIns="0" rIns="0" bIns="0" anchor="t" anchorCtr="0">
            <a:spAutoFit/>
          </a:bodyPr>
          <a:lstStyle>
            <a:lvl1pPr>
              <a:defRPr sz="2600">
                <a:solidFill>
                  <a:srgbClr val="05366B"/>
                </a:solidFill>
              </a:defRPr>
            </a:lvl1pPr>
          </a:lstStyle>
          <a:p>
            <a:r>
              <a:rPr lang="en-US"/>
              <a:t>Click to edit Master title style</a:t>
            </a:r>
            <a:endParaRPr lang="en-DK" dirty="0"/>
          </a:p>
        </p:txBody>
      </p:sp>
      <p:sp>
        <p:nvSpPr>
          <p:cNvPr id="11" name="Content Placeholder 2">
            <a:extLst>
              <a:ext uri="{FF2B5EF4-FFF2-40B4-BE49-F238E27FC236}">
                <a16:creationId xmlns:a16="http://schemas.microsoft.com/office/drawing/2014/main" id="{592EFEB3-19B2-4EB7-BC10-9C54A50A38C5}"/>
              </a:ext>
            </a:extLst>
          </p:cNvPr>
          <p:cNvSpPr>
            <a:spLocks noGrp="1"/>
          </p:cNvSpPr>
          <p:nvPr>
            <p:ph idx="1"/>
          </p:nvPr>
        </p:nvSpPr>
        <p:spPr>
          <a:xfrm>
            <a:off x="1055802" y="1606169"/>
            <a:ext cx="10096107" cy="4372689"/>
          </a:xfrm>
        </p:spPr>
        <p:txBody>
          <a:bodyPr lIns="0" tIns="0" rIns="0" bIns="0" numCol="2" spcCol="324000">
            <a:normAutofit/>
          </a:bodyPr>
          <a:lstStyle>
            <a:lvl1pPr marL="285750" indent="-285750">
              <a:lnSpc>
                <a:spcPct val="100000"/>
              </a:lnSpc>
              <a:spcBef>
                <a:spcPts val="0"/>
              </a:spcBef>
              <a:spcAft>
                <a:spcPts val="1000"/>
              </a:spcAft>
              <a:buFont typeface="Arial" panose="020B0604020202020204" pitchFamily="34" charset="0"/>
              <a:buChar char="•"/>
              <a:defRPr sz="1600">
                <a:solidFill>
                  <a:srgbClr val="2F2F2F"/>
                </a:solidFill>
                <a:latin typeface="Georgia" panose="02040502050405020303" pitchFamily="18" charset="0"/>
              </a:defRPr>
            </a:lvl1pPr>
          </a:lstStyle>
          <a:p>
            <a:pPr lvl="0"/>
            <a:r>
              <a:rPr lang="en-US"/>
              <a:t>Edit Master text styles</a:t>
            </a:r>
          </a:p>
        </p:txBody>
      </p:sp>
      <p:pic>
        <p:nvPicPr>
          <p:cNvPr id="2" name="Picture 1">
            <a:extLst>
              <a:ext uri="{FF2B5EF4-FFF2-40B4-BE49-F238E27FC236}">
                <a16:creationId xmlns:a16="http://schemas.microsoft.com/office/drawing/2014/main" id="{D2072F90-CEAD-9D60-F849-7724117CD746}"/>
              </a:ext>
            </a:extLst>
          </p:cNvPr>
          <p:cNvPicPr>
            <a:picLocks noChangeAspect="1"/>
          </p:cNvPicPr>
          <p:nvPr userDrawn="1"/>
        </p:nvPicPr>
        <p:blipFill>
          <a:blip r:embed="rId2"/>
          <a:stretch>
            <a:fillRect/>
          </a:stretch>
        </p:blipFill>
        <p:spPr>
          <a:xfrm>
            <a:off x="11050800" y="469285"/>
            <a:ext cx="673200" cy="103785"/>
          </a:xfrm>
          <a:prstGeom prst="rect">
            <a:avLst/>
          </a:prstGeom>
        </p:spPr>
      </p:pic>
    </p:spTree>
    <p:extLst>
      <p:ext uri="{BB962C8B-B14F-4D97-AF65-F5344CB8AC3E}">
        <p14:creationId xmlns:p14="http://schemas.microsoft.com/office/powerpoint/2010/main" val="311681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2D5CE-F547-1D63-4E5D-CECD3AE66E43}"/>
              </a:ext>
            </a:extLst>
          </p:cNvPr>
          <p:cNvSpPr>
            <a:spLocks noGrp="1"/>
          </p:cNvSpPr>
          <p:nvPr>
            <p:ph type="title"/>
          </p:nvPr>
        </p:nvSpPr>
        <p:spPr>
          <a:xfrm>
            <a:off x="468313" y="481806"/>
            <a:ext cx="10538977" cy="1325563"/>
          </a:xfrm>
          <a:prstGeom prst="rect">
            <a:avLst/>
          </a:prstGeom>
        </p:spPr>
        <p:txBody>
          <a:bodyPr vert="horz" lIns="91440" tIns="45720" rIns="91440" bIns="45720" rtlCol="0" anchor="ctr">
            <a:normAutofit/>
          </a:bodyPr>
          <a:lstStyle/>
          <a:p>
            <a:r>
              <a:rPr lang="da-DK"/>
              <a:t>Klik for at redigere titeltypografien i masteren</a:t>
            </a:r>
            <a:endParaRPr lang="en-DK" dirty="0"/>
          </a:p>
        </p:txBody>
      </p:sp>
      <p:sp>
        <p:nvSpPr>
          <p:cNvPr id="3" name="Text Placeholder 2">
            <a:extLst>
              <a:ext uri="{FF2B5EF4-FFF2-40B4-BE49-F238E27FC236}">
                <a16:creationId xmlns:a16="http://schemas.microsoft.com/office/drawing/2014/main" id="{EAE12D3D-2BCE-F067-F365-0B7303AA4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endParaRPr lang="en-DK" dirty="0"/>
          </a:p>
        </p:txBody>
      </p:sp>
      <p:sp>
        <p:nvSpPr>
          <p:cNvPr id="12" name="Slide Number Placeholder 11">
            <a:extLst>
              <a:ext uri="{FF2B5EF4-FFF2-40B4-BE49-F238E27FC236}">
                <a16:creationId xmlns:a16="http://schemas.microsoft.com/office/drawing/2014/main" id="{9CA9C885-1FDC-9803-983C-C431442E2CA3}"/>
              </a:ext>
            </a:extLst>
          </p:cNvPr>
          <p:cNvSpPr>
            <a:spLocks noGrp="1"/>
          </p:cNvSpPr>
          <p:nvPr>
            <p:ph type="sldNum" sz="quarter" idx="4"/>
          </p:nvPr>
        </p:nvSpPr>
        <p:spPr>
          <a:xfrm>
            <a:off x="11597066" y="6289657"/>
            <a:ext cx="125034" cy="123111"/>
          </a:xfrm>
          <a:prstGeom prst="rect">
            <a:avLst/>
          </a:prstGeom>
        </p:spPr>
        <p:txBody>
          <a:bodyPr vert="horz" wrap="square" lIns="0" tIns="0" rIns="0" bIns="0" rtlCol="0" anchor="b" anchorCtr="0">
            <a:spAutoFit/>
          </a:bodyPr>
          <a:lstStyle>
            <a:lvl1pPr algn="l">
              <a:defRPr sz="800">
                <a:solidFill>
                  <a:schemeClr val="tx1"/>
                </a:solidFill>
              </a:defRPr>
            </a:lvl1pPr>
          </a:lstStyle>
          <a:p>
            <a:fld id="{D112B5EC-DC8D-C147-ADDB-D8F4379CD7AE}" type="slidenum">
              <a:rPr lang="en-DK" smtClean="0"/>
              <a:pPr/>
              <a:t>‹nr.›</a:t>
            </a:fld>
            <a:endParaRPr lang="en-DK" dirty="0"/>
          </a:p>
        </p:txBody>
      </p:sp>
      <p:sp>
        <p:nvSpPr>
          <p:cNvPr id="14" name="Footer Placeholder 13">
            <a:extLst>
              <a:ext uri="{FF2B5EF4-FFF2-40B4-BE49-F238E27FC236}">
                <a16:creationId xmlns:a16="http://schemas.microsoft.com/office/drawing/2014/main" id="{E0E289CB-1A6B-22DD-55DA-898FD65C663D}"/>
              </a:ext>
            </a:extLst>
          </p:cNvPr>
          <p:cNvSpPr>
            <a:spLocks noGrp="1"/>
          </p:cNvSpPr>
          <p:nvPr>
            <p:ph type="ftr" sz="quarter" idx="3"/>
          </p:nvPr>
        </p:nvSpPr>
        <p:spPr>
          <a:xfrm>
            <a:off x="4308475" y="6289658"/>
            <a:ext cx="4114800" cy="123111"/>
          </a:xfrm>
          <a:prstGeom prst="rect">
            <a:avLst/>
          </a:prstGeom>
        </p:spPr>
        <p:txBody>
          <a:bodyPr vert="horz" lIns="0" tIns="0" rIns="0" bIns="0" rtlCol="0" anchor="b" anchorCtr="0">
            <a:spAutoFit/>
          </a:bodyPr>
          <a:lstStyle>
            <a:lvl1pPr algn="l">
              <a:defRPr sz="800">
                <a:solidFill>
                  <a:schemeClr val="tx1"/>
                </a:solidFill>
              </a:defRPr>
            </a:lvl1pPr>
          </a:lstStyle>
          <a:p>
            <a:endParaRPr lang="en-DK" dirty="0"/>
          </a:p>
        </p:txBody>
      </p:sp>
    </p:spTree>
    <p:extLst>
      <p:ext uri="{BB962C8B-B14F-4D97-AF65-F5344CB8AC3E}">
        <p14:creationId xmlns:p14="http://schemas.microsoft.com/office/powerpoint/2010/main" val="34475567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649" r:id="rId4"/>
    <p:sldLayoutId id="2147483663" r:id="rId5"/>
    <p:sldLayoutId id="2147483662" r:id="rId6"/>
    <p:sldLayoutId id="2147483651" r:id="rId7"/>
    <p:sldLayoutId id="2147483688" r:id="rId8"/>
    <p:sldLayoutId id="2147483650" r:id="rId9"/>
    <p:sldLayoutId id="2147483691" r:id="rId10"/>
    <p:sldLayoutId id="2147483692" r:id="rId11"/>
    <p:sldLayoutId id="2147483665" r:id="rId12"/>
    <p:sldLayoutId id="2147483690" r:id="rId13"/>
    <p:sldLayoutId id="2147483667" r:id="rId14"/>
    <p:sldLayoutId id="2147483670" r:id="rId15"/>
    <p:sldLayoutId id="2147483671" r:id="rId16"/>
    <p:sldLayoutId id="2147483672" r:id="rId17"/>
    <p:sldLayoutId id="2147483674" r:id="rId18"/>
    <p:sldLayoutId id="2147483675" r:id="rId19"/>
    <p:sldLayoutId id="2147483676" r:id="rId20"/>
    <p:sldLayoutId id="2147483673" r:id="rId21"/>
    <p:sldLayoutId id="2147483677" r:id="rId22"/>
    <p:sldLayoutId id="2147483668" r:id="rId23"/>
    <p:sldLayoutId id="2147483678" r:id="rId24"/>
    <p:sldLayoutId id="2147483655" r:id="rId25"/>
  </p:sldLayoutIdLst>
  <p:hf hdr="0"/>
  <p:txStyles>
    <p:titleStyle>
      <a:lvl1pPr algn="l" defTabSz="914400" rtl="0" eaLnBrk="1" latinLnBrk="0" hangingPunct="1">
        <a:lnSpc>
          <a:spcPct val="90000"/>
        </a:lnSpc>
        <a:spcBef>
          <a:spcPct val="0"/>
        </a:spcBef>
        <a:buNone/>
        <a:defRPr sz="4400" kern="1200">
          <a:solidFill>
            <a:srgbClr val="2F2F2F"/>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Font typeface="Arial" panose="020B0604020202020204" pitchFamily="34" charset="0"/>
        <a:buChar char="•"/>
        <a:defRPr sz="2800" kern="1200">
          <a:solidFill>
            <a:srgbClr val="2F2F2F"/>
          </a:solidFill>
          <a:latin typeface="+mn-lt"/>
          <a:ea typeface="+mn-ea"/>
          <a:cs typeface="+mn-cs"/>
        </a:defRPr>
      </a:lvl1pPr>
      <a:lvl2pPr marL="685800" indent="-228600" algn="l" defTabSz="914400" rtl="0" eaLnBrk="1" latinLnBrk="0" hangingPunct="1">
        <a:lnSpc>
          <a:spcPct val="100000"/>
        </a:lnSpc>
        <a:spcBef>
          <a:spcPts val="500"/>
        </a:spcBef>
        <a:spcAft>
          <a:spcPts val="1000"/>
        </a:spcAft>
        <a:buFont typeface="Arial" panose="020B0604020202020204" pitchFamily="34" charset="0"/>
        <a:buChar char="•"/>
        <a:defRPr sz="2400" kern="1200">
          <a:solidFill>
            <a:srgbClr val="2F2F2F"/>
          </a:solidFill>
          <a:latin typeface="+mn-lt"/>
          <a:ea typeface="+mn-ea"/>
          <a:cs typeface="+mn-cs"/>
        </a:defRPr>
      </a:lvl2pPr>
      <a:lvl3pPr marL="1143000" indent="-228600" algn="l" defTabSz="914400" rtl="0" eaLnBrk="1" latinLnBrk="0" hangingPunct="1">
        <a:lnSpc>
          <a:spcPct val="100000"/>
        </a:lnSpc>
        <a:spcBef>
          <a:spcPts val="500"/>
        </a:spcBef>
        <a:spcAft>
          <a:spcPts val="1000"/>
        </a:spcAft>
        <a:buFont typeface="Arial" panose="020B0604020202020204" pitchFamily="34" charset="0"/>
        <a:buChar char="•"/>
        <a:defRPr sz="2000" kern="1200">
          <a:solidFill>
            <a:srgbClr val="2F2F2F"/>
          </a:solidFill>
          <a:latin typeface="+mn-lt"/>
          <a:ea typeface="+mn-ea"/>
          <a:cs typeface="+mn-cs"/>
        </a:defRPr>
      </a:lvl3pPr>
      <a:lvl4pPr marL="1600200" indent="-2286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rgbClr val="2F2F2F"/>
          </a:solidFill>
          <a:latin typeface="+mn-lt"/>
          <a:ea typeface="+mn-ea"/>
          <a:cs typeface="+mn-cs"/>
        </a:defRPr>
      </a:lvl4pPr>
      <a:lvl5pPr marL="2057400" indent="-228600" algn="l" defTabSz="914400" rtl="0" eaLnBrk="1" latinLnBrk="0" hangingPunct="1">
        <a:lnSpc>
          <a:spcPct val="100000"/>
        </a:lnSpc>
        <a:spcBef>
          <a:spcPts val="500"/>
        </a:spcBef>
        <a:spcAft>
          <a:spcPts val="1000"/>
        </a:spcAft>
        <a:buFont typeface="Arial" panose="020B0604020202020204" pitchFamily="34" charset="0"/>
        <a:buChar char="•"/>
        <a:defRPr sz="800" kern="1200">
          <a:solidFill>
            <a:srgbClr val="2F2F2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pos="723" userDrawn="1">
          <p15:clr>
            <a:srgbClr val="F26B43"/>
          </p15:clr>
        </p15:guide>
        <p15:guide id="3" pos="896" userDrawn="1">
          <p15:clr>
            <a:srgbClr val="F26B43"/>
          </p15:clr>
        </p15:guide>
        <p15:guide id="4" pos="1328" userDrawn="1">
          <p15:clr>
            <a:srgbClr val="F26B43"/>
          </p15:clr>
        </p15:guide>
        <p15:guide id="5" pos="1502" userDrawn="1">
          <p15:clr>
            <a:srgbClr val="F26B43"/>
          </p15:clr>
        </p15:guide>
        <p15:guide id="6" pos="1934" userDrawn="1">
          <p15:clr>
            <a:srgbClr val="F26B43"/>
          </p15:clr>
        </p15:guide>
        <p15:guide id="7" pos="2108" userDrawn="1">
          <p15:clr>
            <a:srgbClr val="F26B43"/>
          </p15:clr>
        </p15:guide>
        <p15:guide id="8" pos="2540" userDrawn="1">
          <p15:clr>
            <a:srgbClr val="F26B43"/>
          </p15:clr>
        </p15:guide>
        <p15:guide id="9" pos="2714" userDrawn="1">
          <p15:clr>
            <a:srgbClr val="F26B43"/>
          </p15:clr>
        </p15:guide>
        <p15:guide id="10" pos="3146" userDrawn="1">
          <p15:clr>
            <a:srgbClr val="F26B43"/>
          </p15:clr>
        </p15:guide>
        <p15:guide id="11" pos="3320" userDrawn="1">
          <p15:clr>
            <a:srgbClr val="F26B43"/>
          </p15:clr>
        </p15:guide>
        <p15:guide id="12" pos="3752" userDrawn="1">
          <p15:clr>
            <a:srgbClr val="F26B43"/>
          </p15:clr>
        </p15:guide>
        <p15:guide id="13" pos="3926" userDrawn="1">
          <p15:clr>
            <a:srgbClr val="F26B43"/>
          </p15:clr>
        </p15:guide>
        <p15:guide id="14" pos="4358" userDrawn="1">
          <p15:clr>
            <a:srgbClr val="F26B43"/>
          </p15:clr>
        </p15:guide>
        <p15:guide id="15" pos="4532" userDrawn="1">
          <p15:clr>
            <a:srgbClr val="F26B43"/>
          </p15:clr>
        </p15:guide>
        <p15:guide id="16" pos="4964" userDrawn="1">
          <p15:clr>
            <a:srgbClr val="F26B43"/>
          </p15:clr>
        </p15:guide>
        <p15:guide id="17" pos="5136" userDrawn="1">
          <p15:clr>
            <a:srgbClr val="F26B43"/>
          </p15:clr>
        </p15:guide>
        <p15:guide id="18" pos="5570" userDrawn="1">
          <p15:clr>
            <a:srgbClr val="F26B43"/>
          </p15:clr>
        </p15:guide>
        <p15:guide id="19" pos="5744" userDrawn="1">
          <p15:clr>
            <a:srgbClr val="F26B43"/>
          </p15:clr>
        </p15:guide>
        <p15:guide id="20" pos="6176" userDrawn="1">
          <p15:clr>
            <a:srgbClr val="F26B43"/>
          </p15:clr>
        </p15:guide>
        <p15:guide id="21" pos="6350" userDrawn="1">
          <p15:clr>
            <a:srgbClr val="F26B43"/>
          </p15:clr>
        </p15:guide>
        <p15:guide id="22" pos="6782" userDrawn="1">
          <p15:clr>
            <a:srgbClr val="F26B43"/>
          </p15:clr>
        </p15:guide>
        <p15:guide id="23" pos="6956" userDrawn="1">
          <p15:clr>
            <a:srgbClr val="F26B43"/>
          </p15:clr>
        </p15:guide>
        <p15:guide id="24" pos="7384" userDrawn="1">
          <p15:clr>
            <a:srgbClr val="F26B43"/>
          </p15:clr>
        </p15:guide>
        <p15:guide id="25" orient="horz" pos="294" userDrawn="1">
          <p15:clr>
            <a:srgbClr val="F26B43"/>
          </p15:clr>
        </p15:guide>
        <p15:guide id="26" orient="horz" pos="2162" userDrawn="1">
          <p15:clr>
            <a:srgbClr val="F26B43"/>
          </p15:clr>
        </p15:guide>
        <p15:guide id="27" orient="horz" pos="1792" userDrawn="1">
          <p15:clr>
            <a:srgbClr val="F26B43"/>
          </p15:clr>
        </p15:guide>
        <p15:guide id="28" orient="horz" pos="1416" userDrawn="1">
          <p15:clr>
            <a:srgbClr val="F26B43"/>
          </p15:clr>
        </p15:guide>
        <p15:guide id="29" orient="horz" pos="1046" userDrawn="1">
          <p15:clr>
            <a:srgbClr val="F26B43"/>
          </p15:clr>
        </p15:guide>
        <p15:guide id="30" orient="horz" pos="676" userDrawn="1">
          <p15:clr>
            <a:srgbClr val="F26B43"/>
          </p15:clr>
        </p15:guide>
        <p15:guide id="31" orient="horz" pos="2526" userDrawn="1">
          <p15:clr>
            <a:srgbClr val="F26B43"/>
          </p15:clr>
        </p15:guide>
        <p15:guide id="32" orient="horz" pos="2896" userDrawn="1">
          <p15:clr>
            <a:srgbClr val="F26B43"/>
          </p15:clr>
        </p15:guide>
        <p15:guide id="33" orient="horz" pos="3270" userDrawn="1">
          <p15:clr>
            <a:srgbClr val="F26B43"/>
          </p15:clr>
        </p15:guide>
        <p15:guide id="34" orient="horz" pos="3642" userDrawn="1">
          <p15:clr>
            <a:srgbClr val="F26B43"/>
          </p15:clr>
        </p15:guide>
        <p15:guide id="35" orient="horz" pos="4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926040"/>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6D95-FE7F-4FE3-B9BF-574DDC80B062}"/>
              </a:ext>
            </a:extLst>
          </p:cNvPr>
          <p:cNvSpPr>
            <a:spLocks noGrp="1"/>
          </p:cNvSpPr>
          <p:nvPr>
            <p:ph type="ctrTitle"/>
          </p:nvPr>
        </p:nvSpPr>
        <p:spPr>
          <a:xfrm>
            <a:off x="468000" y="1664823"/>
            <a:ext cx="6450325" cy="1179810"/>
          </a:xfrm>
        </p:spPr>
        <p:txBody>
          <a:bodyPr/>
          <a:lstStyle/>
          <a:p>
            <a:r>
              <a:rPr lang="da-DK" dirty="0"/>
              <a:t>Danmarks fremtidige arealanvendelse</a:t>
            </a:r>
          </a:p>
        </p:txBody>
      </p:sp>
      <p:sp>
        <p:nvSpPr>
          <p:cNvPr id="3" name="Undertitel 2">
            <a:extLst>
              <a:ext uri="{FF2B5EF4-FFF2-40B4-BE49-F238E27FC236}">
                <a16:creationId xmlns:a16="http://schemas.microsoft.com/office/drawing/2014/main" id="{0D6E9D00-71D3-4E74-9200-6C42BD30A987}"/>
              </a:ext>
            </a:extLst>
          </p:cNvPr>
          <p:cNvSpPr>
            <a:spLocks noGrp="1"/>
          </p:cNvSpPr>
          <p:nvPr>
            <p:ph type="subTitle" idx="1"/>
          </p:nvPr>
        </p:nvSpPr>
        <p:spPr>
          <a:xfrm>
            <a:off x="468000" y="3459499"/>
            <a:ext cx="5628000" cy="2649070"/>
          </a:xfrm>
        </p:spPr>
        <p:txBody>
          <a:bodyPr>
            <a:normAutofit/>
          </a:bodyPr>
          <a:lstStyle/>
          <a:p>
            <a:r>
              <a:rPr lang="da-DK" b="1" dirty="0"/>
              <a:t>Sådan tager vi hensyn til klima, vandmiljø og biodiversitet</a:t>
            </a:r>
          </a:p>
          <a:p>
            <a:r>
              <a:rPr lang="da-DK"/>
              <a:t>19. </a:t>
            </a:r>
            <a:r>
              <a:rPr lang="da-DK" dirty="0"/>
              <a:t>Juni 2024</a:t>
            </a:r>
          </a:p>
          <a:p>
            <a:endParaRPr lang="da-DK" dirty="0"/>
          </a:p>
          <a:p>
            <a:r>
              <a:rPr lang="da-DK" sz="1800" dirty="0"/>
              <a:t>Jesper Sølver Schou</a:t>
            </a:r>
          </a:p>
          <a:p>
            <a:r>
              <a:rPr lang="da-DK" sz="1800" dirty="0"/>
              <a:t>Klimarådets Sekretariat</a:t>
            </a:r>
          </a:p>
          <a:p>
            <a:r>
              <a:rPr lang="da-DK" sz="1600" dirty="0"/>
              <a:t>Mail: jesper.soelver.schou@klimaraadet.dk</a:t>
            </a:r>
          </a:p>
          <a:p>
            <a:endParaRPr lang="da-DK" dirty="0"/>
          </a:p>
        </p:txBody>
      </p:sp>
    </p:spTree>
    <p:extLst>
      <p:ext uri="{BB962C8B-B14F-4D97-AF65-F5344CB8AC3E}">
        <p14:creationId xmlns:p14="http://schemas.microsoft.com/office/powerpoint/2010/main" val="257157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5FAC-894A-4ABE-A402-AA481D67139C}"/>
              </a:ext>
            </a:extLst>
          </p:cNvPr>
          <p:cNvSpPr>
            <a:spLocks noGrp="1"/>
          </p:cNvSpPr>
          <p:nvPr>
            <p:ph type="title"/>
          </p:nvPr>
        </p:nvSpPr>
        <p:spPr>
          <a:xfrm>
            <a:off x="1055802" y="924082"/>
            <a:ext cx="10096107" cy="360099"/>
          </a:xfrm>
        </p:spPr>
        <p:txBody>
          <a:bodyPr/>
          <a:lstStyle/>
          <a:p>
            <a:r>
              <a:rPr lang="da-DK" dirty="0"/>
              <a:t>De 3 søjler i en koordineret arealregulering</a:t>
            </a:r>
          </a:p>
        </p:txBody>
      </p:sp>
      <p:sp>
        <p:nvSpPr>
          <p:cNvPr id="4" name="Slide Number Placeholder 3">
            <a:extLst>
              <a:ext uri="{FF2B5EF4-FFF2-40B4-BE49-F238E27FC236}">
                <a16:creationId xmlns:a16="http://schemas.microsoft.com/office/drawing/2014/main" id="{5EA8582E-D51D-454D-80DE-1B5EF61D5C9A}"/>
              </a:ext>
            </a:extLst>
          </p:cNvPr>
          <p:cNvSpPr>
            <a:spLocks noGrp="1"/>
          </p:cNvSpPr>
          <p:nvPr>
            <p:ph type="sldNum" sz="quarter" idx="16"/>
          </p:nvPr>
        </p:nvSpPr>
        <p:spPr/>
        <p:txBody>
          <a:bodyPr/>
          <a:lstStyle/>
          <a:p>
            <a:fld id="{D112B5EC-DC8D-C147-ADDB-D8F4379CD7AE}" type="slidenum">
              <a:rPr lang="en-DK" smtClean="0"/>
              <a:pPr/>
              <a:t>10</a:t>
            </a:fld>
            <a:endParaRPr lang="en-DK" dirty="0"/>
          </a:p>
        </p:txBody>
      </p:sp>
      <p:grpSp>
        <p:nvGrpSpPr>
          <p:cNvPr id="3" name="Gruppe 2">
            <a:extLst>
              <a:ext uri="{FF2B5EF4-FFF2-40B4-BE49-F238E27FC236}">
                <a16:creationId xmlns:a16="http://schemas.microsoft.com/office/drawing/2014/main" id="{8F13FF57-508B-44D8-BEE1-014CB9C1A7F3}"/>
              </a:ext>
            </a:extLst>
          </p:cNvPr>
          <p:cNvGrpSpPr/>
          <p:nvPr/>
        </p:nvGrpSpPr>
        <p:grpSpPr>
          <a:xfrm>
            <a:off x="3055799" y="1476060"/>
            <a:ext cx="6080402" cy="4666851"/>
            <a:chOff x="1055802" y="1476060"/>
            <a:chExt cx="6080402" cy="4666851"/>
          </a:xfrm>
        </p:grpSpPr>
        <p:grpSp>
          <p:nvGrpSpPr>
            <p:cNvPr id="7" name="Gruppe 6">
              <a:extLst>
                <a:ext uri="{FF2B5EF4-FFF2-40B4-BE49-F238E27FC236}">
                  <a16:creationId xmlns:a16="http://schemas.microsoft.com/office/drawing/2014/main" id="{7587F22A-F933-43A7-A1DB-10D2462BD381}"/>
                </a:ext>
              </a:extLst>
            </p:cNvPr>
            <p:cNvGrpSpPr/>
            <p:nvPr/>
          </p:nvGrpSpPr>
          <p:grpSpPr>
            <a:xfrm>
              <a:off x="1055802" y="1758461"/>
              <a:ext cx="6080402" cy="4384450"/>
              <a:chOff x="2819976" y="1731911"/>
              <a:chExt cx="6080402" cy="4384450"/>
            </a:xfrm>
          </p:grpSpPr>
          <p:sp>
            <p:nvSpPr>
              <p:cNvPr id="8" name="Freeform: Shape 33">
                <a:extLst>
                  <a:ext uri="{FF2B5EF4-FFF2-40B4-BE49-F238E27FC236}">
                    <a16:creationId xmlns:a16="http://schemas.microsoft.com/office/drawing/2014/main" id="{0AD1DB47-CDDD-4969-928D-CAEC59278311}"/>
                  </a:ext>
                </a:extLst>
              </p:cNvPr>
              <p:cNvSpPr/>
              <p:nvPr/>
            </p:nvSpPr>
            <p:spPr>
              <a:xfrm>
                <a:off x="5313804" y="2343036"/>
                <a:ext cx="1836883" cy="1440000"/>
              </a:xfrm>
              <a:custGeom>
                <a:avLst/>
                <a:gdLst>
                  <a:gd name="connsiteX0" fmla="*/ 180883 w 1836883"/>
                  <a:gd name="connsiteY0" fmla="*/ 0 h 1440000"/>
                  <a:gd name="connsiteX1" fmla="*/ 836673 w 1836883"/>
                  <a:gd name="connsiteY1" fmla="*/ 0 h 1440000"/>
                  <a:gd name="connsiteX2" fmla="*/ 849815 w 1836883"/>
                  <a:gd name="connsiteY2" fmla="*/ 65090 h 1440000"/>
                  <a:gd name="connsiteX3" fmla="*/ 1015669 w 1836883"/>
                  <a:gd name="connsiteY3" fmla="*/ 175026 h 1440000"/>
                  <a:gd name="connsiteX4" fmla="*/ 1181524 w 1836883"/>
                  <a:gd name="connsiteY4" fmla="*/ 65090 h 1440000"/>
                  <a:gd name="connsiteX5" fmla="*/ 1194665 w 1836883"/>
                  <a:gd name="connsiteY5" fmla="*/ 0 h 1440000"/>
                  <a:gd name="connsiteX6" fmla="*/ 1836883 w 1836883"/>
                  <a:gd name="connsiteY6" fmla="*/ 0 h 1440000"/>
                  <a:gd name="connsiteX7" fmla="*/ 1836883 w 1836883"/>
                  <a:gd name="connsiteY7" fmla="*/ 478132 h 1440000"/>
                  <a:gd name="connsiteX8" fmla="*/ 1816595 w 1836883"/>
                  <a:gd name="connsiteY8" fmla="*/ 476087 h 1440000"/>
                  <a:gd name="connsiteX9" fmla="*/ 1636595 w 1836883"/>
                  <a:gd name="connsiteY9" fmla="*/ 656087 h 1440000"/>
                  <a:gd name="connsiteX10" fmla="*/ 1816595 w 1836883"/>
                  <a:gd name="connsiteY10" fmla="*/ 836087 h 1440000"/>
                  <a:gd name="connsiteX11" fmla="*/ 1836883 w 1836883"/>
                  <a:gd name="connsiteY11" fmla="*/ 834042 h 1440000"/>
                  <a:gd name="connsiteX12" fmla="*/ 1836883 w 1836883"/>
                  <a:gd name="connsiteY12" fmla="*/ 1260000 h 1440000"/>
                  <a:gd name="connsiteX13" fmla="*/ 1205572 w 1836883"/>
                  <a:gd name="connsiteY13" fmla="*/ 1260000 h 1440000"/>
                  <a:gd name="connsiteX14" fmla="*/ 1025572 w 1836883"/>
                  <a:gd name="connsiteY14" fmla="*/ 1440000 h 1440000"/>
                  <a:gd name="connsiteX15" fmla="*/ 845572 w 1836883"/>
                  <a:gd name="connsiteY15" fmla="*/ 1260000 h 1440000"/>
                  <a:gd name="connsiteX16" fmla="*/ 180883 w 1836883"/>
                  <a:gd name="connsiteY16" fmla="*/ 1260000 h 1440000"/>
                  <a:gd name="connsiteX17" fmla="*/ 180883 w 1836883"/>
                  <a:gd name="connsiteY17" fmla="*/ 809911 h 1440000"/>
                  <a:gd name="connsiteX18" fmla="*/ 180000 w 1836883"/>
                  <a:gd name="connsiteY18" fmla="*/ 810000 h 1440000"/>
                  <a:gd name="connsiteX19" fmla="*/ 0 w 1836883"/>
                  <a:gd name="connsiteY19" fmla="*/ 630000 h 1440000"/>
                  <a:gd name="connsiteX20" fmla="*/ 180000 w 1836883"/>
                  <a:gd name="connsiteY20" fmla="*/ 450000 h 1440000"/>
                  <a:gd name="connsiteX21" fmla="*/ 180883 w 1836883"/>
                  <a:gd name="connsiteY21" fmla="*/ 450089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6883" h="1440000">
                    <a:moveTo>
                      <a:pt x="180883" y="0"/>
                    </a:moveTo>
                    <a:lnTo>
                      <a:pt x="836673" y="0"/>
                    </a:lnTo>
                    <a:lnTo>
                      <a:pt x="849815" y="65090"/>
                    </a:lnTo>
                    <a:cubicBezTo>
                      <a:pt x="877140" y="129695"/>
                      <a:pt x="941111" y="175026"/>
                      <a:pt x="1015669" y="175026"/>
                    </a:cubicBezTo>
                    <a:cubicBezTo>
                      <a:pt x="1090228" y="175026"/>
                      <a:pt x="1154198" y="129695"/>
                      <a:pt x="1181524" y="65090"/>
                    </a:cubicBezTo>
                    <a:lnTo>
                      <a:pt x="1194665" y="0"/>
                    </a:lnTo>
                    <a:lnTo>
                      <a:pt x="1836883" y="0"/>
                    </a:lnTo>
                    <a:lnTo>
                      <a:pt x="1836883" y="478132"/>
                    </a:lnTo>
                    <a:lnTo>
                      <a:pt x="1816595" y="476087"/>
                    </a:lnTo>
                    <a:cubicBezTo>
                      <a:pt x="1717184" y="476087"/>
                      <a:pt x="1636595" y="556676"/>
                      <a:pt x="1636595" y="656087"/>
                    </a:cubicBezTo>
                    <a:cubicBezTo>
                      <a:pt x="1636595" y="755498"/>
                      <a:pt x="1717184" y="836087"/>
                      <a:pt x="1816595" y="836087"/>
                    </a:cubicBezTo>
                    <a:lnTo>
                      <a:pt x="1836883" y="834042"/>
                    </a:lnTo>
                    <a:lnTo>
                      <a:pt x="1836883" y="1260000"/>
                    </a:lnTo>
                    <a:lnTo>
                      <a:pt x="1205572" y="1260000"/>
                    </a:lnTo>
                    <a:cubicBezTo>
                      <a:pt x="1205572" y="1359411"/>
                      <a:pt x="1124983" y="1440000"/>
                      <a:pt x="1025572" y="1440000"/>
                    </a:cubicBezTo>
                    <a:cubicBezTo>
                      <a:pt x="926161" y="1440000"/>
                      <a:pt x="845572" y="1359411"/>
                      <a:pt x="845572" y="1260000"/>
                    </a:cubicBezTo>
                    <a:lnTo>
                      <a:pt x="180883" y="1260000"/>
                    </a:lnTo>
                    <a:lnTo>
                      <a:pt x="180883" y="809911"/>
                    </a:lnTo>
                    <a:lnTo>
                      <a:pt x="180000" y="810000"/>
                    </a:lnTo>
                    <a:cubicBezTo>
                      <a:pt x="80589" y="810000"/>
                      <a:pt x="0" y="729411"/>
                      <a:pt x="0" y="630000"/>
                    </a:cubicBezTo>
                    <a:cubicBezTo>
                      <a:pt x="0" y="530589"/>
                      <a:pt x="80589" y="450000"/>
                      <a:pt x="180000" y="450000"/>
                    </a:cubicBezTo>
                    <a:lnTo>
                      <a:pt x="180883" y="450089"/>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9" name="Freeform: Shape 27">
                <a:extLst>
                  <a:ext uri="{FF2B5EF4-FFF2-40B4-BE49-F238E27FC236}">
                    <a16:creationId xmlns:a16="http://schemas.microsoft.com/office/drawing/2014/main" id="{169C96A3-7AF3-4E34-8983-0C1050A1AF37}"/>
                  </a:ext>
                </a:extLst>
              </p:cNvPr>
              <p:cNvSpPr/>
              <p:nvPr/>
            </p:nvSpPr>
            <p:spPr>
              <a:xfrm>
                <a:off x="2819976" y="4856361"/>
                <a:ext cx="2232000" cy="1260000"/>
              </a:xfrm>
              <a:custGeom>
                <a:avLst/>
                <a:gdLst>
                  <a:gd name="connsiteX0" fmla="*/ 0 w 2232000"/>
                  <a:gd name="connsiteY0" fmla="*/ 0 h 1260000"/>
                  <a:gd name="connsiteX1" fmla="*/ 2232000 w 2232000"/>
                  <a:gd name="connsiteY1" fmla="*/ 0 h 1260000"/>
                  <a:gd name="connsiteX2" fmla="*/ 2232000 w 2232000"/>
                  <a:gd name="connsiteY2" fmla="*/ 456469 h 1260000"/>
                  <a:gd name="connsiteX3" fmla="*/ 2221985 w 2232000"/>
                  <a:gd name="connsiteY3" fmla="*/ 455459 h 1260000"/>
                  <a:gd name="connsiteX4" fmla="*/ 2041985 w 2232000"/>
                  <a:gd name="connsiteY4" fmla="*/ 635459 h 1260000"/>
                  <a:gd name="connsiteX5" fmla="*/ 2221985 w 2232000"/>
                  <a:gd name="connsiteY5" fmla="*/ 815459 h 1260000"/>
                  <a:gd name="connsiteX6" fmla="*/ 2232000 w 2232000"/>
                  <a:gd name="connsiteY6" fmla="*/ 814450 h 1260000"/>
                  <a:gd name="connsiteX7" fmla="*/ 2232000 w 2232000"/>
                  <a:gd name="connsiteY7" fmla="*/ 1260000 h 1260000"/>
                  <a:gd name="connsiteX8" fmla="*/ 0 w 2232000"/>
                  <a:gd name="connsiteY8" fmla="*/ 126000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1260000">
                    <a:moveTo>
                      <a:pt x="0" y="0"/>
                    </a:moveTo>
                    <a:lnTo>
                      <a:pt x="2232000" y="0"/>
                    </a:lnTo>
                    <a:lnTo>
                      <a:pt x="2232000" y="456469"/>
                    </a:lnTo>
                    <a:lnTo>
                      <a:pt x="2221985" y="455459"/>
                    </a:lnTo>
                    <a:cubicBezTo>
                      <a:pt x="2122574" y="455459"/>
                      <a:pt x="2041985" y="536048"/>
                      <a:pt x="2041985" y="635459"/>
                    </a:cubicBezTo>
                    <a:cubicBezTo>
                      <a:pt x="2041985" y="734870"/>
                      <a:pt x="2122574" y="815459"/>
                      <a:pt x="2221985" y="815459"/>
                    </a:cubicBezTo>
                    <a:lnTo>
                      <a:pt x="2232000" y="814450"/>
                    </a:lnTo>
                    <a:lnTo>
                      <a:pt x="2232000" y="1260000"/>
                    </a:lnTo>
                    <a:lnTo>
                      <a:pt x="0" y="1260000"/>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0" name="Freeform: Shape 26">
                <a:extLst>
                  <a:ext uri="{FF2B5EF4-FFF2-40B4-BE49-F238E27FC236}">
                    <a16:creationId xmlns:a16="http://schemas.microsoft.com/office/drawing/2014/main" id="{99E15B06-6611-4788-A035-B7DC68793990}"/>
                  </a:ext>
                </a:extLst>
              </p:cNvPr>
              <p:cNvSpPr/>
              <p:nvPr/>
            </p:nvSpPr>
            <p:spPr>
              <a:xfrm>
                <a:off x="2819976" y="3603036"/>
                <a:ext cx="2232000" cy="1440000"/>
              </a:xfrm>
              <a:custGeom>
                <a:avLst/>
                <a:gdLst>
                  <a:gd name="connsiteX0" fmla="*/ 0 w 2232000"/>
                  <a:gd name="connsiteY0" fmla="*/ 0 h 1440000"/>
                  <a:gd name="connsiteX1" fmla="*/ 935959 w 2232000"/>
                  <a:gd name="connsiteY1" fmla="*/ 0 h 1440000"/>
                  <a:gd name="connsiteX2" fmla="*/ 949442 w 2232000"/>
                  <a:gd name="connsiteY2" fmla="*/ 66783 h 1440000"/>
                  <a:gd name="connsiteX3" fmla="*/ 1115296 w 2232000"/>
                  <a:gd name="connsiteY3" fmla="*/ 176719 h 1440000"/>
                  <a:gd name="connsiteX4" fmla="*/ 1281151 w 2232000"/>
                  <a:gd name="connsiteY4" fmla="*/ 66783 h 1440000"/>
                  <a:gd name="connsiteX5" fmla="*/ 1294634 w 2232000"/>
                  <a:gd name="connsiteY5" fmla="*/ 0 h 1440000"/>
                  <a:gd name="connsiteX6" fmla="*/ 2232000 w 2232000"/>
                  <a:gd name="connsiteY6" fmla="*/ 0 h 1440000"/>
                  <a:gd name="connsiteX7" fmla="*/ 2232000 w 2232000"/>
                  <a:gd name="connsiteY7" fmla="*/ 470888 h 1440000"/>
                  <a:gd name="connsiteX8" fmla="*/ 2219384 w 2232000"/>
                  <a:gd name="connsiteY8" fmla="*/ 469616 h 1440000"/>
                  <a:gd name="connsiteX9" fmla="*/ 2039384 w 2232000"/>
                  <a:gd name="connsiteY9" fmla="*/ 649616 h 1440000"/>
                  <a:gd name="connsiteX10" fmla="*/ 2219384 w 2232000"/>
                  <a:gd name="connsiteY10" fmla="*/ 829616 h 1440000"/>
                  <a:gd name="connsiteX11" fmla="*/ 2232000 w 2232000"/>
                  <a:gd name="connsiteY11" fmla="*/ 828344 h 1440000"/>
                  <a:gd name="connsiteX12" fmla="*/ 2232000 w 2232000"/>
                  <a:gd name="connsiteY12" fmla="*/ 1260000 h 1440000"/>
                  <a:gd name="connsiteX13" fmla="*/ 1295447 w 2232000"/>
                  <a:gd name="connsiteY13" fmla="*/ 1260000 h 1440000"/>
                  <a:gd name="connsiteX14" fmla="*/ 1115447 w 2232000"/>
                  <a:gd name="connsiteY14" fmla="*/ 1440000 h 1440000"/>
                  <a:gd name="connsiteX15" fmla="*/ 935447 w 2232000"/>
                  <a:gd name="connsiteY15" fmla="*/ 1260000 h 1440000"/>
                  <a:gd name="connsiteX16" fmla="*/ 0 w 2232000"/>
                  <a:gd name="connsiteY16" fmla="*/ 126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2000" h="1440000">
                    <a:moveTo>
                      <a:pt x="0" y="0"/>
                    </a:moveTo>
                    <a:lnTo>
                      <a:pt x="935959" y="0"/>
                    </a:lnTo>
                    <a:lnTo>
                      <a:pt x="949442" y="66783"/>
                    </a:lnTo>
                    <a:cubicBezTo>
                      <a:pt x="976767" y="131388"/>
                      <a:pt x="1040738" y="176719"/>
                      <a:pt x="1115296" y="176719"/>
                    </a:cubicBezTo>
                    <a:cubicBezTo>
                      <a:pt x="1189855" y="176719"/>
                      <a:pt x="1253825" y="131388"/>
                      <a:pt x="1281151" y="66783"/>
                    </a:cubicBezTo>
                    <a:lnTo>
                      <a:pt x="1294634" y="0"/>
                    </a:lnTo>
                    <a:lnTo>
                      <a:pt x="2232000" y="0"/>
                    </a:lnTo>
                    <a:lnTo>
                      <a:pt x="2232000" y="470888"/>
                    </a:lnTo>
                    <a:lnTo>
                      <a:pt x="2219384" y="469616"/>
                    </a:lnTo>
                    <a:cubicBezTo>
                      <a:pt x="2119973" y="469616"/>
                      <a:pt x="2039384" y="550205"/>
                      <a:pt x="2039384" y="649616"/>
                    </a:cubicBezTo>
                    <a:cubicBezTo>
                      <a:pt x="2039384" y="749027"/>
                      <a:pt x="2119973" y="829616"/>
                      <a:pt x="2219384" y="829616"/>
                    </a:cubicBezTo>
                    <a:lnTo>
                      <a:pt x="2232000" y="828344"/>
                    </a:lnTo>
                    <a:lnTo>
                      <a:pt x="2232000" y="1260000"/>
                    </a:lnTo>
                    <a:lnTo>
                      <a:pt x="1295447" y="1260000"/>
                    </a:lnTo>
                    <a:cubicBezTo>
                      <a:pt x="1295447" y="1359411"/>
                      <a:pt x="1214858" y="1440000"/>
                      <a:pt x="1115447" y="1440000"/>
                    </a:cubicBezTo>
                    <a:cubicBezTo>
                      <a:pt x="1016036" y="1440000"/>
                      <a:pt x="935447" y="1359411"/>
                      <a:pt x="935447" y="1260000"/>
                    </a:cubicBezTo>
                    <a:lnTo>
                      <a:pt x="0" y="1260000"/>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1" name="Freeform: Shape 20">
                <a:extLst>
                  <a:ext uri="{FF2B5EF4-FFF2-40B4-BE49-F238E27FC236}">
                    <a16:creationId xmlns:a16="http://schemas.microsoft.com/office/drawing/2014/main" id="{91AA4821-FEFF-4852-8521-9494906C7BC4}"/>
                  </a:ext>
                </a:extLst>
              </p:cNvPr>
              <p:cNvSpPr/>
              <p:nvPr/>
            </p:nvSpPr>
            <p:spPr>
              <a:xfrm>
                <a:off x="2819976" y="1731911"/>
                <a:ext cx="2232000" cy="791313"/>
              </a:xfrm>
              <a:custGeom>
                <a:avLst/>
                <a:gdLst>
                  <a:gd name="connsiteX0" fmla="*/ 0 w 2232000"/>
                  <a:gd name="connsiteY0" fmla="*/ 0 h 690920"/>
                  <a:gd name="connsiteX1" fmla="*/ 2232000 w 2232000"/>
                  <a:gd name="connsiteY1" fmla="*/ 0 h 690920"/>
                  <a:gd name="connsiteX2" fmla="*/ 2232000 w 2232000"/>
                  <a:gd name="connsiteY2" fmla="*/ 64368 h 690920"/>
                  <a:gd name="connsiteX3" fmla="*/ 2052000 w 2232000"/>
                  <a:gd name="connsiteY3" fmla="*/ 244368 h 690920"/>
                  <a:gd name="connsiteX4" fmla="*/ 2232000 w 2232000"/>
                  <a:gd name="connsiteY4" fmla="*/ 424368 h 690920"/>
                  <a:gd name="connsiteX5" fmla="*/ 2232000 w 2232000"/>
                  <a:gd name="connsiteY5" fmla="*/ 504000 h 690920"/>
                  <a:gd name="connsiteX6" fmla="*/ 1294603 w 2232000"/>
                  <a:gd name="connsiteY6" fmla="*/ 504000 h 690920"/>
                  <a:gd name="connsiteX7" fmla="*/ 1296000 w 2232000"/>
                  <a:gd name="connsiteY7" fmla="*/ 510920 h 690920"/>
                  <a:gd name="connsiteX8" fmla="*/ 1116000 w 2232000"/>
                  <a:gd name="connsiteY8" fmla="*/ 690920 h 690920"/>
                  <a:gd name="connsiteX9" fmla="*/ 936000 w 2232000"/>
                  <a:gd name="connsiteY9" fmla="*/ 510920 h 690920"/>
                  <a:gd name="connsiteX10" fmla="*/ 937397 w 2232000"/>
                  <a:gd name="connsiteY10" fmla="*/ 504000 h 690920"/>
                  <a:gd name="connsiteX11" fmla="*/ 0 w 2232000"/>
                  <a:gd name="connsiteY11" fmla="*/ 504000 h 69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690920">
                    <a:moveTo>
                      <a:pt x="0" y="0"/>
                    </a:moveTo>
                    <a:lnTo>
                      <a:pt x="2232000" y="0"/>
                    </a:lnTo>
                    <a:lnTo>
                      <a:pt x="2232000" y="64368"/>
                    </a:lnTo>
                    <a:cubicBezTo>
                      <a:pt x="2132589" y="64368"/>
                      <a:pt x="2052000" y="144957"/>
                      <a:pt x="2052000" y="244368"/>
                    </a:cubicBezTo>
                    <a:cubicBezTo>
                      <a:pt x="2052000" y="343779"/>
                      <a:pt x="2132589" y="424368"/>
                      <a:pt x="2232000" y="424368"/>
                    </a:cubicBezTo>
                    <a:lnTo>
                      <a:pt x="2232000" y="504000"/>
                    </a:lnTo>
                    <a:lnTo>
                      <a:pt x="1294603" y="504000"/>
                    </a:lnTo>
                    <a:lnTo>
                      <a:pt x="1296000" y="510920"/>
                    </a:lnTo>
                    <a:cubicBezTo>
                      <a:pt x="1296000" y="610331"/>
                      <a:pt x="1215411" y="690920"/>
                      <a:pt x="1116000" y="690920"/>
                    </a:cubicBezTo>
                    <a:cubicBezTo>
                      <a:pt x="1016589" y="690920"/>
                      <a:pt x="936000" y="610331"/>
                      <a:pt x="936000" y="510920"/>
                    </a:cubicBezTo>
                    <a:lnTo>
                      <a:pt x="937397" y="504000"/>
                    </a:lnTo>
                    <a:lnTo>
                      <a:pt x="0" y="504000"/>
                    </a:lnTo>
                    <a:close/>
                  </a:path>
                </a:pathLst>
              </a:custGeom>
              <a:solidFill>
                <a:schemeClr val="accent4"/>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prstClr val="black"/>
                  </a:solidFill>
                  <a:effectLst/>
                  <a:uLnTx/>
                  <a:uFillTx/>
                  <a:latin typeface="Georgia"/>
                  <a:ea typeface="+mn-ea"/>
                  <a:cs typeface="Arial" panose="020B0604020202020204" pitchFamily="34" charset="0"/>
                </a:endParaRPr>
              </a:p>
            </p:txBody>
          </p:sp>
          <p:sp>
            <p:nvSpPr>
              <p:cNvPr id="12" name="Freeform: Shape 24">
                <a:extLst>
                  <a:ext uri="{FF2B5EF4-FFF2-40B4-BE49-F238E27FC236}">
                    <a16:creationId xmlns:a16="http://schemas.microsoft.com/office/drawing/2014/main" id="{CCD7F6D2-C815-4A9B-B6B3-C78F9A4251D0}"/>
                  </a:ext>
                </a:extLst>
              </p:cNvPr>
              <p:cNvSpPr/>
              <p:nvPr/>
            </p:nvSpPr>
            <p:spPr>
              <a:xfrm>
                <a:off x="2819976" y="2343036"/>
                <a:ext cx="2232000" cy="1440000"/>
              </a:xfrm>
              <a:custGeom>
                <a:avLst/>
                <a:gdLst>
                  <a:gd name="connsiteX0" fmla="*/ 0 w 2232000"/>
                  <a:gd name="connsiteY0" fmla="*/ 0 h 1440000"/>
                  <a:gd name="connsiteX1" fmla="*/ 935447 w 2232000"/>
                  <a:gd name="connsiteY1" fmla="*/ 0 h 1440000"/>
                  <a:gd name="connsiteX2" fmla="*/ 1115447 w 2232000"/>
                  <a:gd name="connsiteY2" fmla="*/ 180000 h 1440000"/>
                  <a:gd name="connsiteX3" fmla="*/ 1295447 w 2232000"/>
                  <a:gd name="connsiteY3" fmla="*/ 0 h 1440000"/>
                  <a:gd name="connsiteX4" fmla="*/ 2232000 w 2232000"/>
                  <a:gd name="connsiteY4" fmla="*/ 0 h 1440000"/>
                  <a:gd name="connsiteX5" fmla="*/ 2232000 w 2232000"/>
                  <a:gd name="connsiteY5" fmla="*/ 449389 h 1440000"/>
                  <a:gd name="connsiteX6" fmla="*/ 2221993 w 2232000"/>
                  <a:gd name="connsiteY6" fmla="*/ 448380 h 1440000"/>
                  <a:gd name="connsiteX7" fmla="*/ 2041993 w 2232000"/>
                  <a:gd name="connsiteY7" fmla="*/ 628380 h 1440000"/>
                  <a:gd name="connsiteX8" fmla="*/ 2221993 w 2232000"/>
                  <a:gd name="connsiteY8" fmla="*/ 808380 h 1440000"/>
                  <a:gd name="connsiteX9" fmla="*/ 2232000 w 2232000"/>
                  <a:gd name="connsiteY9" fmla="*/ 807371 h 1440000"/>
                  <a:gd name="connsiteX10" fmla="*/ 2232000 w 2232000"/>
                  <a:gd name="connsiteY10" fmla="*/ 1260000 h 1440000"/>
                  <a:gd name="connsiteX11" fmla="*/ 1295447 w 2232000"/>
                  <a:gd name="connsiteY11" fmla="*/ 1260000 h 1440000"/>
                  <a:gd name="connsiteX12" fmla="*/ 1115447 w 2232000"/>
                  <a:gd name="connsiteY12" fmla="*/ 1440000 h 1440000"/>
                  <a:gd name="connsiteX13" fmla="*/ 935447 w 2232000"/>
                  <a:gd name="connsiteY13" fmla="*/ 1260000 h 1440000"/>
                  <a:gd name="connsiteX14" fmla="*/ 0 w 2232000"/>
                  <a:gd name="connsiteY14" fmla="*/ 126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000" h="1440000">
                    <a:moveTo>
                      <a:pt x="0" y="0"/>
                    </a:moveTo>
                    <a:lnTo>
                      <a:pt x="935447" y="0"/>
                    </a:lnTo>
                    <a:cubicBezTo>
                      <a:pt x="935447" y="99411"/>
                      <a:pt x="1016036" y="180000"/>
                      <a:pt x="1115447" y="180000"/>
                    </a:cubicBezTo>
                    <a:cubicBezTo>
                      <a:pt x="1214858" y="180000"/>
                      <a:pt x="1295447" y="99411"/>
                      <a:pt x="1295447" y="0"/>
                    </a:cubicBezTo>
                    <a:lnTo>
                      <a:pt x="2232000" y="0"/>
                    </a:lnTo>
                    <a:lnTo>
                      <a:pt x="2232000" y="449389"/>
                    </a:lnTo>
                    <a:lnTo>
                      <a:pt x="2221993" y="448380"/>
                    </a:lnTo>
                    <a:cubicBezTo>
                      <a:pt x="2122582" y="448380"/>
                      <a:pt x="2041993" y="528969"/>
                      <a:pt x="2041993" y="628380"/>
                    </a:cubicBezTo>
                    <a:cubicBezTo>
                      <a:pt x="2041993" y="727791"/>
                      <a:pt x="2122582" y="808380"/>
                      <a:pt x="2221993" y="808380"/>
                    </a:cubicBezTo>
                    <a:lnTo>
                      <a:pt x="2232000" y="807371"/>
                    </a:lnTo>
                    <a:lnTo>
                      <a:pt x="2232000" y="1260000"/>
                    </a:lnTo>
                    <a:lnTo>
                      <a:pt x="1295447" y="1260000"/>
                    </a:lnTo>
                    <a:cubicBezTo>
                      <a:pt x="1295447" y="1359411"/>
                      <a:pt x="1214858" y="1440000"/>
                      <a:pt x="1115447" y="1440000"/>
                    </a:cubicBezTo>
                    <a:cubicBezTo>
                      <a:pt x="1016036" y="1440000"/>
                      <a:pt x="935447" y="1359411"/>
                      <a:pt x="935447" y="1260000"/>
                    </a:cubicBezTo>
                    <a:lnTo>
                      <a:pt x="0" y="1260000"/>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3" name="Freeform: Shape 34">
                <a:extLst>
                  <a:ext uri="{FF2B5EF4-FFF2-40B4-BE49-F238E27FC236}">
                    <a16:creationId xmlns:a16="http://schemas.microsoft.com/office/drawing/2014/main" id="{0DC6ACE9-8E8C-4957-968E-24CD59913297}"/>
                  </a:ext>
                </a:extLst>
              </p:cNvPr>
              <p:cNvSpPr/>
              <p:nvPr/>
            </p:nvSpPr>
            <p:spPr>
              <a:xfrm>
                <a:off x="5315511" y="4856361"/>
                <a:ext cx="1842048" cy="1260000"/>
              </a:xfrm>
              <a:custGeom>
                <a:avLst/>
                <a:gdLst>
                  <a:gd name="connsiteX0" fmla="*/ 186048 w 1842048"/>
                  <a:gd name="connsiteY0" fmla="*/ 0 h 1260000"/>
                  <a:gd name="connsiteX1" fmla="*/ 1842048 w 1842048"/>
                  <a:gd name="connsiteY1" fmla="*/ 0 h 1260000"/>
                  <a:gd name="connsiteX2" fmla="*/ 1842048 w 1842048"/>
                  <a:gd name="connsiteY2" fmla="*/ 483345 h 1260000"/>
                  <a:gd name="connsiteX3" fmla="*/ 1822272 w 1842048"/>
                  <a:gd name="connsiteY3" fmla="*/ 481351 h 1260000"/>
                  <a:gd name="connsiteX4" fmla="*/ 1642272 w 1842048"/>
                  <a:gd name="connsiteY4" fmla="*/ 661351 h 1260000"/>
                  <a:gd name="connsiteX5" fmla="*/ 1822272 w 1842048"/>
                  <a:gd name="connsiteY5" fmla="*/ 841351 h 1260000"/>
                  <a:gd name="connsiteX6" fmla="*/ 1842048 w 1842048"/>
                  <a:gd name="connsiteY6" fmla="*/ 839358 h 1260000"/>
                  <a:gd name="connsiteX7" fmla="*/ 1842048 w 1842048"/>
                  <a:gd name="connsiteY7" fmla="*/ 1260000 h 1260000"/>
                  <a:gd name="connsiteX8" fmla="*/ 186048 w 1842048"/>
                  <a:gd name="connsiteY8" fmla="*/ 1260000 h 1260000"/>
                  <a:gd name="connsiteX9" fmla="*/ 186048 w 1842048"/>
                  <a:gd name="connsiteY9" fmla="*/ 809391 h 1260000"/>
                  <a:gd name="connsiteX10" fmla="*/ 180000 w 1842048"/>
                  <a:gd name="connsiteY10" fmla="*/ 810000 h 1260000"/>
                  <a:gd name="connsiteX11" fmla="*/ 0 w 1842048"/>
                  <a:gd name="connsiteY11" fmla="*/ 630000 h 1260000"/>
                  <a:gd name="connsiteX12" fmla="*/ 180000 w 1842048"/>
                  <a:gd name="connsiteY12" fmla="*/ 450000 h 1260000"/>
                  <a:gd name="connsiteX13" fmla="*/ 186048 w 1842048"/>
                  <a:gd name="connsiteY13" fmla="*/ 45061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048" h="1260000">
                    <a:moveTo>
                      <a:pt x="186048" y="0"/>
                    </a:moveTo>
                    <a:lnTo>
                      <a:pt x="1842048" y="0"/>
                    </a:lnTo>
                    <a:lnTo>
                      <a:pt x="1842048" y="483345"/>
                    </a:lnTo>
                    <a:lnTo>
                      <a:pt x="1822272" y="481351"/>
                    </a:lnTo>
                    <a:cubicBezTo>
                      <a:pt x="1722861" y="481351"/>
                      <a:pt x="1642272" y="561940"/>
                      <a:pt x="1642272" y="661351"/>
                    </a:cubicBezTo>
                    <a:cubicBezTo>
                      <a:pt x="1642272" y="760762"/>
                      <a:pt x="1722861" y="841351"/>
                      <a:pt x="1822272" y="841351"/>
                    </a:cubicBezTo>
                    <a:lnTo>
                      <a:pt x="1842048" y="839358"/>
                    </a:lnTo>
                    <a:lnTo>
                      <a:pt x="1842048" y="1260000"/>
                    </a:lnTo>
                    <a:lnTo>
                      <a:pt x="186048" y="1260000"/>
                    </a:lnTo>
                    <a:lnTo>
                      <a:pt x="186048" y="809391"/>
                    </a:lnTo>
                    <a:lnTo>
                      <a:pt x="180000" y="810000"/>
                    </a:lnTo>
                    <a:cubicBezTo>
                      <a:pt x="80589" y="810000"/>
                      <a:pt x="0" y="729411"/>
                      <a:pt x="0" y="630000"/>
                    </a:cubicBezTo>
                    <a:cubicBezTo>
                      <a:pt x="0" y="530589"/>
                      <a:pt x="80589" y="450000"/>
                      <a:pt x="180000" y="450000"/>
                    </a:cubicBezTo>
                    <a:lnTo>
                      <a:pt x="186048" y="450610"/>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4" name="Freeform: Shape 38">
                <a:extLst>
                  <a:ext uri="{FF2B5EF4-FFF2-40B4-BE49-F238E27FC236}">
                    <a16:creationId xmlns:a16="http://schemas.microsoft.com/office/drawing/2014/main" id="{00D2AB57-F90D-4CBD-AC01-2D01C5033BA5}"/>
                  </a:ext>
                </a:extLst>
              </p:cNvPr>
              <p:cNvSpPr/>
              <p:nvPr/>
            </p:nvSpPr>
            <p:spPr>
              <a:xfrm>
                <a:off x="5315511" y="1731911"/>
                <a:ext cx="1839264" cy="791314"/>
              </a:xfrm>
              <a:custGeom>
                <a:avLst/>
                <a:gdLst>
                  <a:gd name="connsiteX0" fmla="*/ 178010 w 1839264"/>
                  <a:gd name="connsiteY0" fmla="*/ 0 h 663477"/>
                  <a:gd name="connsiteX1" fmla="*/ 1839264 w 1839264"/>
                  <a:gd name="connsiteY1" fmla="*/ 0 h 663477"/>
                  <a:gd name="connsiteX2" fmla="*/ 1839264 w 1839264"/>
                  <a:gd name="connsiteY2" fmla="*/ 64599 h 663477"/>
                  <a:gd name="connsiteX3" fmla="*/ 1813935 w 1839264"/>
                  <a:gd name="connsiteY3" fmla="*/ 62046 h 663477"/>
                  <a:gd name="connsiteX4" fmla="*/ 1633935 w 1839264"/>
                  <a:gd name="connsiteY4" fmla="*/ 242046 h 663477"/>
                  <a:gd name="connsiteX5" fmla="*/ 1813935 w 1839264"/>
                  <a:gd name="connsiteY5" fmla="*/ 422046 h 663477"/>
                  <a:gd name="connsiteX6" fmla="*/ 1839264 w 1839264"/>
                  <a:gd name="connsiteY6" fmla="*/ 419493 h 663477"/>
                  <a:gd name="connsiteX7" fmla="*/ 1839264 w 1839264"/>
                  <a:gd name="connsiteY7" fmla="*/ 483477 h 663477"/>
                  <a:gd name="connsiteX8" fmla="*/ 1192885 w 1839264"/>
                  <a:gd name="connsiteY8" fmla="*/ 483477 h 663477"/>
                  <a:gd name="connsiteX9" fmla="*/ 1012885 w 1839264"/>
                  <a:gd name="connsiteY9" fmla="*/ 663477 h 663477"/>
                  <a:gd name="connsiteX10" fmla="*/ 832885 w 1839264"/>
                  <a:gd name="connsiteY10" fmla="*/ 483477 h 663477"/>
                  <a:gd name="connsiteX11" fmla="*/ 178010 w 1839264"/>
                  <a:gd name="connsiteY11" fmla="*/ 483477 h 663477"/>
                  <a:gd name="connsiteX12" fmla="*/ 178010 w 1839264"/>
                  <a:gd name="connsiteY12" fmla="*/ 421538 h 663477"/>
                  <a:gd name="connsiteX13" fmla="*/ 143724 w 1839264"/>
                  <a:gd name="connsiteY13" fmla="*/ 418081 h 663477"/>
                  <a:gd name="connsiteX14" fmla="*/ 0 w 1839264"/>
                  <a:gd name="connsiteY14" fmla="*/ 241738 h 663477"/>
                  <a:gd name="connsiteX15" fmla="*/ 143724 w 1839264"/>
                  <a:gd name="connsiteY15" fmla="*/ 65395 h 663477"/>
                  <a:gd name="connsiteX16" fmla="*/ 178010 w 1839264"/>
                  <a:gd name="connsiteY16" fmla="*/ 61939 h 6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9264" h="663477">
                    <a:moveTo>
                      <a:pt x="178010" y="0"/>
                    </a:moveTo>
                    <a:lnTo>
                      <a:pt x="1839264" y="0"/>
                    </a:lnTo>
                    <a:lnTo>
                      <a:pt x="1839264" y="64599"/>
                    </a:lnTo>
                    <a:lnTo>
                      <a:pt x="1813935" y="62046"/>
                    </a:lnTo>
                    <a:cubicBezTo>
                      <a:pt x="1714524" y="62046"/>
                      <a:pt x="1633935" y="142635"/>
                      <a:pt x="1633935" y="242046"/>
                    </a:cubicBezTo>
                    <a:cubicBezTo>
                      <a:pt x="1633935" y="341457"/>
                      <a:pt x="1714524" y="422046"/>
                      <a:pt x="1813935" y="422046"/>
                    </a:cubicBezTo>
                    <a:lnTo>
                      <a:pt x="1839264" y="419493"/>
                    </a:lnTo>
                    <a:lnTo>
                      <a:pt x="1839264" y="483477"/>
                    </a:lnTo>
                    <a:lnTo>
                      <a:pt x="1192885" y="483477"/>
                    </a:lnTo>
                    <a:cubicBezTo>
                      <a:pt x="1192885" y="582888"/>
                      <a:pt x="1112296" y="663477"/>
                      <a:pt x="1012885" y="663477"/>
                    </a:cubicBezTo>
                    <a:cubicBezTo>
                      <a:pt x="913474" y="663477"/>
                      <a:pt x="832885" y="582888"/>
                      <a:pt x="832885" y="483477"/>
                    </a:cubicBezTo>
                    <a:lnTo>
                      <a:pt x="178010" y="483477"/>
                    </a:lnTo>
                    <a:lnTo>
                      <a:pt x="178010" y="421538"/>
                    </a:lnTo>
                    <a:lnTo>
                      <a:pt x="143724" y="418081"/>
                    </a:lnTo>
                    <a:cubicBezTo>
                      <a:pt x="61701" y="401297"/>
                      <a:pt x="0" y="328723"/>
                      <a:pt x="0" y="241738"/>
                    </a:cubicBezTo>
                    <a:cubicBezTo>
                      <a:pt x="0" y="154753"/>
                      <a:pt x="61701" y="82179"/>
                      <a:pt x="143724" y="65395"/>
                    </a:cubicBezTo>
                    <a:lnTo>
                      <a:pt x="178010" y="61939"/>
                    </a:lnTo>
                    <a:close/>
                  </a:path>
                </a:pathLst>
              </a:custGeom>
              <a:solidFill>
                <a:schemeClr val="accent4"/>
              </a:solidFill>
              <a:ln w="381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srgbClr val="FFFFFF"/>
                  </a:solidFill>
                  <a:effectLst/>
                  <a:uLnTx/>
                  <a:uFillTx/>
                  <a:latin typeface="Georgia"/>
                  <a:ea typeface="+mn-ea"/>
                  <a:cs typeface="+mn-cs"/>
                </a:endParaRPr>
              </a:p>
            </p:txBody>
          </p:sp>
          <p:sp>
            <p:nvSpPr>
              <p:cNvPr id="15" name="Freeform: Shape 103">
                <a:extLst>
                  <a:ext uri="{FF2B5EF4-FFF2-40B4-BE49-F238E27FC236}">
                    <a16:creationId xmlns:a16="http://schemas.microsoft.com/office/drawing/2014/main" id="{140D9E9F-7732-4059-AFAE-C141CCD55E4D}"/>
                  </a:ext>
                </a:extLst>
              </p:cNvPr>
              <p:cNvSpPr/>
              <p:nvPr/>
            </p:nvSpPr>
            <p:spPr>
              <a:xfrm>
                <a:off x="7421095" y="1745537"/>
                <a:ext cx="1368441" cy="791314"/>
              </a:xfrm>
              <a:custGeom>
                <a:avLst/>
                <a:gdLst>
                  <a:gd name="connsiteX0" fmla="*/ 180441 w 1368441"/>
                  <a:gd name="connsiteY0" fmla="*/ 0 h 670373"/>
                  <a:gd name="connsiteX1" fmla="*/ 1368441 w 1368441"/>
                  <a:gd name="connsiteY1" fmla="*/ 0 h 670373"/>
                  <a:gd name="connsiteX2" fmla="*/ 1368441 w 1368441"/>
                  <a:gd name="connsiteY2" fmla="*/ 504000 h 670373"/>
                  <a:gd name="connsiteX3" fmla="*/ 950776 w 1368441"/>
                  <a:gd name="connsiteY3" fmla="*/ 504000 h 670373"/>
                  <a:gd name="connsiteX4" fmla="*/ 939382 w 1368441"/>
                  <a:gd name="connsiteY4" fmla="*/ 560437 h 670373"/>
                  <a:gd name="connsiteX5" fmla="*/ 773527 w 1368441"/>
                  <a:gd name="connsiteY5" fmla="*/ 670373 h 670373"/>
                  <a:gd name="connsiteX6" fmla="*/ 607673 w 1368441"/>
                  <a:gd name="connsiteY6" fmla="*/ 560437 h 670373"/>
                  <a:gd name="connsiteX7" fmla="*/ 596278 w 1368441"/>
                  <a:gd name="connsiteY7" fmla="*/ 504000 h 670373"/>
                  <a:gd name="connsiteX8" fmla="*/ 180441 w 1368441"/>
                  <a:gd name="connsiteY8" fmla="*/ 504000 h 670373"/>
                  <a:gd name="connsiteX9" fmla="*/ 180441 w 1368441"/>
                  <a:gd name="connsiteY9" fmla="*/ 424429 h 670373"/>
                  <a:gd name="connsiteX10" fmla="*/ 441 w 1368441"/>
                  <a:gd name="connsiteY10" fmla="*/ 244429 h 670373"/>
                  <a:gd name="connsiteX11" fmla="*/ 521 w 1368441"/>
                  <a:gd name="connsiteY11" fmla="*/ 244036 h 670373"/>
                  <a:gd name="connsiteX12" fmla="*/ 0 w 1368441"/>
                  <a:gd name="connsiteY12" fmla="*/ 241458 h 670373"/>
                  <a:gd name="connsiteX13" fmla="*/ 180000 w 1368441"/>
                  <a:gd name="connsiteY13" fmla="*/ 61458 h 670373"/>
                  <a:gd name="connsiteX14" fmla="*/ 180441 w 1368441"/>
                  <a:gd name="connsiteY14" fmla="*/ 61503 h 67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441" h="670373">
                    <a:moveTo>
                      <a:pt x="180441" y="0"/>
                    </a:moveTo>
                    <a:lnTo>
                      <a:pt x="1368441" y="0"/>
                    </a:lnTo>
                    <a:lnTo>
                      <a:pt x="1368441" y="504000"/>
                    </a:lnTo>
                    <a:lnTo>
                      <a:pt x="950776" y="504000"/>
                    </a:lnTo>
                    <a:lnTo>
                      <a:pt x="939382" y="560437"/>
                    </a:lnTo>
                    <a:cubicBezTo>
                      <a:pt x="912056" y="625042"/>
                      <a:pt x="848086" y="670373"/>
                      <a:pt x="773527" y="670373"/>
                    </a:cubicBezTo>
                    <a:cubicBezTo>
                      <a:pt x="698969" y="670373"/>
                      <a:pt x="634998" y="625042"/>
                      <a:pt x="607673" y="560437"/>
                    </a:cubicBezTo>
                    <a:lnTo>
                      <a:pt x="596278" y="504000"/>
                    </a:lnTo>
                    <a:lnTo>
                      <a:pt x="180441" y="504000"/>
                    </a:lnTo>
                    <a:lnTo>
                      <a:pt x="180441" y="424429"/>
                    </a:lnTo>
                    <a:cubicBezTo>
                      <a:pt x="81030" y="424429"/>
                      <a:pt x="441" y="343840"/>
                      <a:pt x="441" y="244429"/>
                    </a:cubicBezTo>
                    <a:lnTo>
                      <a:pt x="521" y="244036"/>
                    </a:lnTo>
                    <a:lnTo>
                      <a:pt x="0" y="241458"/>
                    </a:lnTo>
                    <a:cubicBezTo>
                      <a:pt x="0" y="142047"/>
                      <a:pt x="80589" y="61458"/>
                      <a:pt x="180000" y="61458"/>
                    </a:cubicBezTo>
                    <a:lnTo>
                      <a:pt x="180441" y="61503"/>
                    </a:lnTo>
                    <a:close/>
                  </a:path>
                </a:pathLst>
              </a:custGeom>
              <a:solidFill>
                <a:schemeClr val="accent4"/>
              </a:solidFill>
              <a:ln w="38100" cap="flat" cmpd="sng" algn="ctr">
                <a:solidFill>
                  <a:srgbClr val="FFFF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prstClr val="black"/>
                  </a:solidFill>
                  <a:effectLst/>
                  <a:uLnTx/>
                  <a:uFillTx/>
                  <a:latin typeface="Georgia"/>
                  <a:ea typeface="+mn-ea"/>
                  <a:cs typeface="Arial" panose="020B0604020202020204" pitchFamily="34" charset="0"/>
                </a:endParaRPr>
              </a:p>
            </p:txBody>
          </p:sp>
          <p:sp>
            <p:nvSpPr>
              <p:cNvPr id="16" name="Freeform: Shape 30">
                <a:extLst>
                  <a:ext uri="{FF2B5EF4-FFF2-40B4-BE49-F238E27FC236}">
                    <a16:creationId xmlns:a16="http://schemas.microsoft.com/office/drawing/2014/main" id="{32F15A6C-97C2-4DEA-B164-FD34C5F4B3AF}"/>
                  </a:ext>
                </a:extLst>
              </p:cNvPr>
              <p:cNvSpPr/>
              <p:nvPr/>
            </p:nvSpPr>
            <p:spPr>
              <a:xfrm>
                <a:off x="5307891" y="3603036"/>
                <a:ext cx="1840341" cy="1419197"/>
              </a:xfrm>
              <a:custGeom>
                <a:avLst/>
                <a:gdLst>
                  <a:gd name="connsiteX0" fmla="*/ 184341 w 1840341"/>
                  <a:gd name="connsiteY0" fmla="*/ 0 h 1419197"/>
                  <a:gd name="connsiteX1" fmla="*/ 849420 w 1840341"/>
                  <a:gd name="connsiteY1" fmla="*/ 0 h 1419197"/>
                  <a:gd name="connsiteX2" fmla="*/ 848939 w 1840341"/>
                  <a:gd name="connsiteY2" fmla="*/ 2380 h 1419197"/>
                  <a:gd name="connsiteX3" fmla="*/ 1028939 w 1840341"/>
                  <a:gd name="connsiteY3" fmla="*/ 182380 h 1419197"/>
                  <a:gd name="connsiteX4" fmla="*/ 1208939 w 1840341"/>
                  <a:gd name="connsiteY4" fmla="*/ 2380 h 1419197"/>
                  <a:gd name="connsiteX5" fmla="*/ 1208459 w 1840341"/>
                  <a:gd name="connsiteY5" fmla="*/ 0 h 1419197"/>
                  <a:gd name="connsiteX6" fmla="*/ 1840341 w 1840341"/>
                  <a:gd name="connsiteY6" fmla="*/ 0 h 1419197"/>
                  <a:gd name="connsiteX7" fmla="*/ 1840341 w 1840341"/>
                  <a:gd name="connsiteY7" fmla="*/ 477753 h 1419197"/>
                  <a:gd name="connsiteX8" fmla="*/ 1814214 w 1840341"/>
                  <a:gd name="connsiteY8" fmla="*/ 475119 h 1419197"/>
                  <a:gd name="connsiteX9" fmla="*/ 1634214 w 1840341"/>
                  <a:gd name="connsiteY9" fmla="*/ 655119 h 1419197"/>
                  <a:gd name="connsiteX10" fmla="*/ 1814214 w 1840341"/>
                  <a:gd name="connsiteY10" fmla="*/ 835119 h 1419197"/>
                  <a:gd name="connsiteX11" fmla="*/ 1840341 w 1840341"/>
                  <a:gd name="connsiteY11" fmla="*/ 832485 h 1419197"/>
                  <a:gd name="connsiteX12" fmla="*/ 1840341 w 1840341"/>
                  <a:gd name="connsiteY12" fmla="*/ 1260000 h 1419197"/>
                  <a:gd name="connsiteX13" fmla="*/ 1189762 w 1840341"/>
                  <a:gd name="connsiteY13" fmla="*/ 1260000 h 1419197"/>
                  <a:gd name="connsiteX14" fmla="*/ 1179817 w 1840341"/>
                  <a:gd name="connsiteY14" fmla="*/ 1309261 h 1419197"/>
                  <a:gd name="connsiteX15" fmla="*/ 1013962 w 1840341"/>
                  <a:gd name="connsiteY15" fmla="*/ 1419197 h 1419197"/>
                  <a:gd name="connsiteX16" fmla="*/ 848108 w 1840341"/>
                  <a:gd name="connsiteY16" fmla="*/ 1309261 h 1419197"/>
                  <a:gd name="connsiteX17" fmla="*/ 838162 w 1840341"/>
                  <a:gd name="connsiteY17" fmla="*/ 1260000 h 1419197"/>
                  <a:gd name="connsiteX18" fmla="*/ 184341 w 1840341"/>
                  <a:gd name="connsiteY18" fmla="*/ 1260000 h 1419197"/>
                  <a:gd name="connsiteX19" fmla="*/ 184341 w 1840341"/>
                  <a:gd name="connsiteY19" fmla="*/ 812064 h 1419197"/>
                  <a:gd name="connsiteX20" fmla="*/ 180000 w 1840341"/>
                  <a:gd name="connsiteY20" fmla="*/ 812501 h 1419197"/>
                  <a:gd name="connsiteX21" fmla="*/ 0 w 1840341"/>
                  <a:gd name="connsiteY21" fmla="*/ 632501 h 1419197"/>
                  <a:gd name="connsiteX22" fmla="*/ 180000 w 1840341"/>
                  <a:gd name="connsiteY22" fmla="*/ 452501 h 1419197"/>
                  <a:gd name="connsiteX23" fmla="*/ 184341 w 1840341"/>
                  <a:gd name="connsiteY23" fmla="*/ 452939 h 14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0341" h="1419197">
                    <a:moveTo>
                      <a:pt x="184341" y="0"/>
                    </a:moveTo>
                    <a:lnTo>
                      <a:pt x="849420" y="0"/>
                    </a:lnTo>
                    <a:lnTo>
                      <a:pt x="848939" y="2380"/>
                    </a:lnTo>
                    <a:cubicBezTo>
                      <a:pt x="848939" y="101791"/>
                      <a:pt x="929528" y="182380"/>
                      <a:pt x="1028939" y="182380"/>
                    </a:cubicBezTo>
                    <a:cubicBezTo>
                      <a:pt x="1128350" y="182380"/>
                      <a:pt x="1208939" y="101791"/>
                      <a:pt x="1208939" y="2380"/>
                    </a:cubicBezTo>
                    <a:lnTo>
                      <a:pt x="1208459" y="0"/>
                    </a:lnTo>
                    <a:lnTo>
                      <a:pt x="1840341" y="0"/>
                    </a:lnTo>
                    <a:lnTo>
                      <a:pt x="1840341" y="477753"/>
                    </a:lnTo>
                    <a:lnTo>
                      <a:pt x="1814214" y="475119"/>
                    </a:lnTo>
                    <a:cubicBezTo>
                      <a:pt x="1714803" y="475119"/>
                      <a:pt x="1634214" y="555708"/>
                      <a:pt x="1634214" y="655119"/>
                    </a:cubicBezTo>
                    <a:cubicBezTo>
                      <a:pt x="1634214" y="754530"/>
                      <a:pt x="1714803" y="835119"/>
                      <a:pt x="1814214" y="835119"/>
                    </a:cubicBezTo>
                    <a:lnTo>
                      <a:pt x="1840341" y="832485"/>
                    </a:lnTo>
                    <a:lnTo>
                      <a:pt x="1840341" y="1260000"/>
                    </a:lnTo>
                    <a:lnTo>
                      <a:pt x="1189762" y="1260000"/>
                    </a:lnTo>
                    <a:lnTo>
                      <a:pt x="1179817" y="1309261"/>
                    </a:lnTo>
                    <a:cubicBezTo>
                      <a:pt x="1152491" y="1373866"/>
                      <a:pt x="1088520" y="1419197"/>
                      <a:pt x="1013962" y="1419197"/>
                    </a:cubicBezTo>
                    <a:cubicBezTo>
                      <a:pt x="939404" y="1419197"/>
                      <a:pt x="875433" y="1373866"/>
                      <a:pt x="848108" y="1309261"/>
                    </a:cubicBezTo>
                    <a:lnTo>
                      <a:pt x="838162" y="1260000"/>
                    </a:lnTo>
                    <a:lnTo>
                      <a:pt x="184341" y="1260000"/>
                    </a:lnTo>
                    <a:lnTo>
                      <a:pt x="184341" y="812064"/>
                    </a:lnTo>
                    <a:lnTo>
                      <a:pt x="180000" y="812501"/>
                    </a:lnTo>
                    <a:cubicBezTo>
                      <a:pt x="80589" y="812501"/>
                      <a:pt x="0" y="731912"/>
                      <a:pt x="0" y="632501"/>
                    </a:cubicBezTo>
                    <a:cubicBezTo>
                      <a:pt x="0" y="533090"/>
                      <a:pt x="80589" y="452501"/>
                      <a:pt x="180000" y="452501"/>
                    </a:cubicBezTo>
                    <a:lnTo>
                      <a:pt x="184341" y="452939"/>
                    </a:lnTo>
                    <a:close/>
                  </a:path>
                </a:pathLst>
              </a:custGeom>
              <a:solidFill>
                <a:srgbClr val="00457D"/>
              </a:solidFill>
              <a:ln w="38100" cap="flat" cmpd="sng" algn="ctr">
                <a:solidFill>
                  <a:srgbClr val="FFFFFF"/>
                </a:solidFill>
                <a:prstDash val="solid"/>
              </a:ln>
              <a:effectLst/>
            </p:spPr>
            <p:txBody>
              <a:bodyPr rot="0" spcFirstLastPara="0" vert="horz" wrap="square" lIns="91440" tIns="45720" rIns="540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7" name="Freeform: Shape 116">
                <a:extLst>
                  <a:ext uri="{FF2B5EF4-FFF2-40B4-BE49-F238E27FC236}">
                    <a16:creationId xmlns:a16="http://schemas.microsoft.com/office/drawing/2014/main" id="{24CD27E6-6AFA-4DA8-BD6A-D68B6FE0BE6B}"/>
                  </a:ext>
                </a:extLst>
              </p:cNvPr>
              <p:cNvSpPr/>
              <p:nvPr/>
            </p:nvSpPr>
            <p:spPr>
              <a:xfrm>
                <a:off x="7421095" y="2336361"/>
                <a:ext cx="1368441" cy="3780000"/>
              </a:xfrm>
              <a:custGeom>
                <a:avLst/>
                <a:gdLst>
                  <a:gd name="connsiteX0" fmla="*/ 180441 w 1368441"/>
                  <a:gd name="connsiteY0" fmla="*/ 0 h 3780000"/>
                  <a:gd name="connsiteX1" fmla="*/ 594321 w 1368441"/>
                  <a:gd name="connsiteY1" fmla="*/ 0 h 3780000"/>
                  <a:gd name="connsiteX2" fmla="*/ 597656 w 1368441"/>
                  <a:gd name="connsiteY2" fmla="*/ 33086 h 3780000"/>
                  <a:gd name="connsiteX3" fmla="*/ 773999 w 1368441"/>
                  <a:gd name="connsiteY3" fmla="*/ 176810 h 3780000"/>
                  <a:gd name="connsiteX4" fmla="*/ 950342 w 1368441"/>
                  <a:gd name="connsiteY4" fmla="*/ 33086 h 3780000"/>
                  <a:gd name="connsiteX5" fmla="*/ 953678 w 1368441"/>
                  <a:gd name="connsiteY5" fmla="*/ 0 h 3780000"/>
                  <a:gd name="connsiteX6" fmla="*/ 1368441 w 1368441"/>
                  <a:gd name="connsiteY6" fmla="*/ 0 h 3780000"/>
                  <a:gd name="connsiteX7" fmla="*/ 1368441 w 1368441"/>
                  <a:gd name="connsiteY7" fmla="*/ 3780000 h 3780000"/>
                  <a:gd name="connsiteX8" fmla="*/ 180441 w 1368441"/>
                  <a:gd name="connsiteY8" fmla="*/ 3780000 h 3780000"/>
                  <a:gd name="connsiteX9" fmla="*/ 180441 w 1368441"/>
                  <a:gd name="connsiteY9" fmla="*/ 3355027 h 3780000"/>
                  <a:gd name="connsiteX10" fmla="*/ 116104 w 1368441"/>
                  <a:gd name="connsiteY10" fmla="*/ 3342038 h 3780000"/>
                  <a:gd name="connsiteX11" fmla="*/ 6168 w 1368441"/>
                  <a:gd name="connsiteY11" fmla="*/ 3176183 h 3780000"/>
                  <a:gd name="connsiteX12" fmla="*/ 116104 w 1368441"/>
                  <a:gd name="connsiteY12" fmla="*/ 3010329 h 3780000"/>
                  <a:gd name="connsiteX13" fmla="*/ 180441 w 1368441"/>
                  <a:gd name="connsiteY13" fmla="*/ 2997339 h 3780000"/>
                  <a:gd name="connsiteX14" fmla="*/ 180441 w 1368441"/>
                  <a:gd name="connsiteY14" fmla="*/ 2070000 h 3780000"/>
                  <a:gd name="connsiteX15" fmla="*/ 441 w 1368441"/>
                  <a:gd name="connsiteY15" fmla="*/ 1890000 h 3780000"/>
                  <a:gd name="connsiteX16" fmla="*/ 180441 w 1368441"/>
                  <a:gd name="connsiteY16" fmla="*/ 1710000 h 3780000"/>
                  <a:gd name="connsiteX17" fmla="*/ 180441 w 1368441"/>
                  <a:gd name="connsiteY17" fmla="*/ 820312 h 3780000"/>
                  <a:gd name="connsiteX18" fmla="*/ 180000 w 1368441"/>
                  <a:gd name="connsiteY18" fmla="*/ 820401 h 3780000"/>
                  <a:gd name="connsiteX19" fmla="*/ 0 w 1368441"/>
                  <a:gd name="connsiteY19" fmla="*/ 640401 h 3780000"/>
                  <a:gd name="connsiteX20" fmla="*/ 525 w 1368441"/>
                  <a:gd name="connsiteY20" fmla="*/ 635201 h 3780000"/>
                  <a:gd name="connsiteX21" fmla="*/ 0 w 1368441"/>
                  <a:gd name="connsiteY21" fmla="*/ 630000 h 3780000"/>
                  <a:gd name="connsiteX22" fmla="*/ 180000 w 1368441"/>
                  <a:gd name="connsiteY22" fmla="*/ 450000 h 3780000"/>
                  <a:gd name="connsiteX23" fmla="*/ 180441 w 1368441"/>
                  <a:gd name="connsiteY23" fmla="*/ 450089 h 37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8441" h="3780000">
                    <a:moveTo>
                      <a:pt x="180441" y="0"/>
                    </a:moveTo>
                    <a:lnTo>
                      <a:pt x="594321" y="0"/>
                    </a:lnTo>
                    <a:lnTo>
                      <a:pt x="597656" y="33086"/>
                    </a:lnTo>
                    <a:cubicBezTo>
                      <a:pt x="614441" y="115109"/>
                      <a:pt x="687015" y="176810"/>
                      <a:pt x="773999" y="176810"/>
                    </a:cubicBezTo>
                    <a:cubicBezTo>
                      <a:pt x="860984" y="176810"/>
                      <a:pt x="933558" y="115109"/>
                      <a:pt x="950342" y="33086"/>
                    </a:cubicBezTo>
                    <a:lnTo>
                      <a:pt x="953678" y="0"/>
                    </a:lnTo>
                    <a:lnTo>
                      <a:pt x="1368441" y="0"/>
                    </a:lnTo>
                    <a:lnTo>
                      <a:pt x="1368441" y="3780000"/>
                    </a:lnTo>
                    <a:lnTo>
                      <a:pt x="180441" y="3780000"/>
                    </a:lnTo>
                    <a:lnTo>
                      <a:pt x="180441" y="3355027"/>
                    </a:lnTo>
                    <a:lnTo>
                      <a:pt x="116104" y="3342038"/>
                    </a:lnTo>
                    <a:cubicBezTo>
                      <a:pt x="51500" y="3314712"/>
                      <a:pt x="6168" y="3250741"/>
                      <a:pt x="6168" y="3176183"/>
                    </a:cubicBezTo>
                    <a:cubicBezTo>
                      <a:pt x="6168" y="3101625"/>
                      <a:pt x="51500" y="3037654"/>
                      <a:pt x="116104" y="3010329"/>
                    </a:cubicBezTo>
                    <a:lnTo>
                      <a:pt x="180441" y="2997339"/>
                    </a:lnTo>
                    <a:lnTo>
                      <a:pt x="180441" y="2070000"/>
                    </a:lnTo>
                    <a:cubicBezTo>
                      <a:pt x="81030" y="2070000"/>
                      <a:pt x="441" y="1989411"/>
                      <a:pt x="441" y="1890000"/>
                    </a:cubicBezTo>
                    <a:cubicBezTo>
                      <a:pt x="441" y="1790589"/>
                      <a:pt x="81030" y="1710000"/>
                      <a:pt x="180441" y="1710000"/>
                    </a:cubicBezTo>
                    <a:lnTo>
                      <a:pt x="180441" y="820312"/>
                    </a:lnTo>
                    <a:lnTo>
                      <a:pt x="180000" y="820401"/>
                    </a:lnTo>
                    <a:cubicBezTo>
                      <a:pt x="80589" y="820401"/>
                      <a:pt x="0" y="739812"/>
                      <a:pt x="0" y="640401"/>
                    </a:cubicBezTo>
                    <a:lnTo>
                      <a:pt x="525" y="635201"/>
                    </a:lnTo>
                    <a:lnTo>
                      <a:pt x="0" y="630000"/>
                    </a:lnTo>
                    <a:cubicBezTo>
                      <a:pt x="0" y="530589"/>
                      <a:pt x="80589" y="450000"/>
                      <a:pt x="180000" y="450000"/>
                    </a:cubicBezTo>
                    <a:lnTo>
                      <a:pt x="180441" y="450089"/>
                    </a:lnTo>
                    <a:close/>
                  </a:path>
                </a:pathLst>
              </a:custGeom>
              <a:solidFill>
                <a:srgbClr val="00457D"/>
              </a:solidFill>
              <a:ln w="38100" cap="flat" cmpd="sng" algn="ctr">
                <a:solidFill>
                  <a:srgbClr val="FFFF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latin typeface="Georgia"/>
                  <a:ea typeface="Times New Roman" panose="02020603050405020304" pitchFamily="18" charset="0"/>
                  <a:cs typeface="Arial" panose="020B0604020202020204" pitchFamily="34" charset="0"/>
                </a:endParaRPr>
              </a:p>
            </p:txBody>
          </p:sp>
          <p:sp>
            <p:nvSpPr>
              <p:cNvPr id="18" name="TextBox 3">
                <a:extLst>
                  <a:ext uri="{FF2B5EF4-FFF2-40B4-BE49-F238E27FC236}">
                    <a16:creationId xmlns:a16="http://schemas.microsoft.com/office/drawing/2014/main" id="{ABCA64DB-2427-43D4-8448-9DDAD8C1D473}"/>
                  </a:ext>
                </a:extLst>
              </p:cNvPr>
              <p:cNvSpPr txBox="1"/>
              <p:nvPr/>
            </p:nvSpPr>
            <p:spPr>
              <a:xfrm>
                <a:off x="2955327" y="1812003"/>
                <a:ext cx="2152070" cy="400110"/>
              </a:xfrm>
              <a:prstGeom prst="rect">
                <a:avLst/>
              </a:prstGeom>
              <a:noFill/>
              <a:ln w="9525">
                <a:noFill/>
              </a:ln>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prstClr val="black"/>
                    </a:solidFill>
                    <a:effectLst/>
                    <a:uLnTx/>
                    <a:uFillTx/>
                  </a:rPr>
                  <a:t>Geografisk kortlægning og planlægning</a:t>
                </a:r>
              </a:p>
            </p:txBody>
          </p:sp>
          <p:sp>
            <p:nvSpPr>
              <p:cNvPr id="19" name="TextBox 31">
                <a:extLst>
                  <a:ext uri="{FF2B5EF4-FFF2-40B4-BE49-F238E27FC236}">
                    <a16:creationId xmlns:a16="http://schemas.microsoft.com/office/drawing/2014/main" id="{EBE7E497-D46D-4C61-80E8-0B4AE8ADA617}"/>
                  </a:ext>
                </a:extLst>
              </p:cNvPr>
              <p:cNvSpPr txBox="1"/>
              <p:nvPr/>
            </p:nvSpPr>
            <p:spPr>
              <a:xfrm>
                <a:off x="7644613" y="1834431"/>
                <a:ext cx="1255765" cy="400110"/>
              </a:xfrm>
              <a:prstGeom prst="rect">
                <a:avLst/>
              </a:prstGeom>
              <a:noFill/>
              <a:ln w="9525">
                <a:noFill/>
              </a:ln>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prstClr val="black"/>
                    </a:solidFill>
                    <a:effectLst/>
                    <a:uLnTx/>
                    <a:uFillTx/>
                    <a:cs typeface="Arial" panose="020B0604020202020204" pitchFamily="34" charset="0"/>
                  </a:rPr>
                  <a:t>Prissætning af CO</a:t>
                </a:r>
                <a:r>
                  <a:rPr kumimoji="0" lang="da-DK" sz="700" b="0" i="0" u="none" strike="noStrike" kern="0" cap="none" spc="0" normalizeH="0" baseline="-25000" noProof="0" dirty="0">
                    <a:ln>
                      <a:noFill/>
                    </a:ln>
                    <a:solidFill>
                      <a:prstClr val="black"/>
                    </a:solidFill>
                    <a:effectLst/>
                    <a:uLnTx/>
                    <a:uFillTx/>
                    <a:cs typeface="Arial" panose="020B0604020202020204" pitchFamily="34" charset="0"/>
                  </a:rPr>
                  <a:t>2</a:t>
                </a:r>
                <a:r>
                  <a:rPr kumimoji="0" lang="da-DK" sz="1000" b="0" i="0" u="none" strike="noStrike" kern="0" cap="none" spc="0" normalizeH="0" baseline="0" noProof="0" dirty="0">
                    <a:ln>
                      <a:noFill/>
                    </a:ln>
                    <a:solidFill>
                      <a:prstClr val="black"/>
                    </a:solidFill>
                    <a:effectLst/>
                    <a:uLnTx/>
                    <a:uFillTx/>
                    <a:cs typeface="Arial" panose="020B0604020202020204" pitchFamily="34" charset="0"/>
                  </a:rPr>
                  <a:t>e-udledninger</a:t>
                </a:r>
              </a:p>
            </p:txBody>
          </p:sp>
          <p:sp>
            <p:nvSpPr>
              <p:cNvPr id="20" name="TextBox 35">
                <a:extLst>
                  <a:ext uri="{FF2B5EF4-FFF2-40B4-BE49-F238E27FC236}">
                    <a16:creationId xmlns:a16="http://schemas.microsoft.com/office/drawing/2014/main" id="{7FE8601E-C685-4D00-9307-02A4DD09AFCC}"/>
                  </a:ext>
                </a:extLst>
              </p:cNvPr>
              <p:cNvSpPr txBox="1"/>
              <p:nvPr/>
            </p:nvSpPr>
            <p:spPr>
              <a:xfrm>
                <a:off x="5633196" y="1834431"/>
                <a:ext cx="1407810" cy="400110"/>
              </a:xfrm>
              <a:prstGeom prst="rect">
                <a:avLst/>
              </a:prstGeom>
              <a:noFill/>
              <a:ln w="9525">
                <a:noFill/>
              </a:ln>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prstClr val="black"/>
                    </a:solidFill>
                    <a:effectLst/>
                    <a:uLnTx/>
                    <a:uFillTx/>
                    <a:cs typeface="Arial" panose="020B0604020202020204" pitchFamily="34" charset="0"/>
                  </a:rPr>
                  <a:t>Målretning af indsatser</a:t>
                </a:r>
              </a:p>
            </p:txBody>
          </p:sp>
          <p:sp>
            <p:nvSpPr>
              <p:cNvPr id="21" name="TextBox 40">
                <a:extLst>
                  <a:ext uri="{FF2B5EF4-FFF2-40B4-BE49-F238E27FC236}">
                    <a16:creationId xmlns:a16="http://schemas.microsoft.com/office/drawing/2014/main" id="{BD038CE6-CE61-4CD4-8BE5-F77352ADA3AC}"/>
                  </a:ext>
                </a:extLst>
              </p:cNvPr>
              <p:cNvSpPr txBox="1"/>
              <p:nvPr/>
            </p:nvSpPr>
            <p:spPr>
              <a:xfrm>
                <a:off x="5627148" y="5288299"/>
                <a:ext cx="1407810" cy="400110"/>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Tilskud, EU-midler, krav mv.</a:t>
                </a:r>
              </a:p>
            </p:txBody>
          </p:sp>
          <p:sp>
            <p:nvSpPr>
              <p:cNvPr id="22" name="TextBox 41">
                <a:extLst>
                  <a:ext uri="{FF2B5EF4-FFF2-40B4-BE49-F238E27FC236}">
                    <a16:creationId xmlns:a16="http://schemas.microsoft.com/office/drawing/2014/main" id="{FF8FFB8F-9F56-4AF2-BBDC-ECFEF038E29D}"/>
                  </a:ext>
                </a:extLst>
              </p:cNvPr>
              <p:cNvSpPr txBox="1"/>
              <p:nvPr/>
            </p:nvSpPr>
            <p:spPr>
              <a:xfrm>
                <a:off x="5627148" y="4045134"/>
                <a:ext cx="1407810" cy="400110"/>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Tilskud til økologi, skovrejsning mv.</a:t>
                </a:r>
              </a:p>
            </p:txBody>
          </p:sp>
          <p:sp>
            <p:nvSpPr>
              <p:cNvPr id="23" name="TextBox 42">
                <a:extLst>
                  <a:ext uri="{FF2B5EF4-FFF2-40B4-BE49-F238E27FC236}">
                    <a16:creationId xmlns:a16="http://schemas.microsoft.com/office/drawing/2014/main" id="{9BDB2AE2-0CF5-4850-9AFC-3D573EB8AAE4}"/>
                  </a:ext>
                </a:extLst>
              </p:cNvPr>
              <p:cNvSpPr txBox="1"/>
              <p:nvPr/>
            </p:nvSpPr>
            <p:spPr>
              <a:xfrm>
                <a:off x="5627148" y="2702728"/>
                <a:ext cx="1407810" cy="400110"/>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Jordopkøb og tilskud gennem jordfonde</a:t>
                </a:r>
                <a:endParaRPr kumimoji="0" lang="da-DK" sz="1000"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24" name="TextBox 43">
                <a:extLst>
                  <a:ext uri="{FF2B5EF4-FFF2-40B4-BE49-F238E27FC236}">
                    <a16:creationId xmlns:a16="http://schemas.microsoft.com/office/drawing/2014/main" id="{E7E88339-E69A-4B51-AAE2-7D0C6ADB8549}"/>
                  </a:ext>
                </a:extLst>
              </p:cNvPr>
              <p:cNvSpPr txBox="1"/>
              <p:nvPr/>
            </p:nvSpPr>
            <p:spPr>
              <a:xfrm>
                <a:off x="7644613" y="3717029"/>
                <a:ext cx="1161087" cy="1015663"/>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Klima. </a:t>
                </a: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Afgift på afgørende dele af land- og skovbrugets udledninger</a:t>
                </a:r>
              </a:p>
              <a:p>
                <a:pPr marL="0" marR="0" lvl="0" indent="0"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25" name="TextBox 45">
                <a:extLst>
                  <a:ext uri="{FF2B5EF4-FFF2-40B4-BE49-F238E27FC236}">
                    <a16:creationId xmlns:a16="http://schemas.microsoft.com/office/drawing/2014/main" id="{09C98EAC-3E3B-4D28-89A7-AA58CB271263}"/>
                  </a:ext>
                </a:extLst>
              </p:cNvPr>
              <p:cNvSpPr txBox="1"/>
              <p:nvPr/>
            </p:nvSpPr>
            <p:spPr>
              <a:xfrm>
                <a:off x="2940794" y="3899849"/>
                <a:ext cx="2039394" cy="553998"/>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Drikkevand. </a:t>
                </a: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Overordnet plan for udpegning af arealer til beskyttelse af drikkevandet</a:t>
                </a:r>
              </a:p>
            </p:txBody>
          </p:sp>
          <p:sp>
            <p:nvSpPr>
              <p:cNvPr id="26" name="TextBox 46">
                <a:extLst>
                  <a:ext uri="{FF2B5EF4-FFF2-40B4-BE49-F238E27FC236}">
                    <a16:creationId xmlns:a16="http://schemas.microsoft.com/office/drawing/2014/main" id="{90D70535-9928-4FEB-852E-8A23744629E0}"/>
                  </a:ext>
                </a:extLst>
              </p:cNvPr>
              <p:cNvSpPr txBox="1"/>
              <p:nvPr/>
            </p:nvSpPr>
            <p:spPr>
              <a:xfrm>
                <a:off x="2940794" y="5063743"/>
                <a:ext cx="2039394" cy="707886"/>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Vandmiljø. </a:t>
                </a: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Plan for områder hvor der skal ske en kvælstofindsats med henblik på at sikre vandmiljøet</a:t>
                </a:r>
              </a:p>
            </p:txBody>
          </p:sp>
          <p:sp>
            <p:nvSpPr>
              <p:cNvPr id="27" name="TextBox 44">
                <a:extLst>
                  <a:ext uri="{FF2B5EF4-FFF2-40B4-BE49-F238E27FC236}">
                    <a16:creationId xmlns:a16="http://schemas.microsoft.com/office/drawing/2014/main" id="{08552F1C-F563-4A0E-AB60-51BC86420C7E}"/>
                  </a:ext>
                </a:extLst>
              </p:cNvPr>
              <p:cNvSpPr txBox="1"/>
              <p:nvPr/>
            </p:nvSpPr>
            <p:spPr>
              <a:xfrm>
                <a:off x="2940794" y="2645180"/>
                <a:ext cx="2039394" cy="707886"/>
              </a:xfrm>
              <a:prstGeom prst="rect">
                <a:avLst/>
              </a:prstGeom>
              <a:noFill/>
              <a:ln w="9525">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Biodiversitet. </a:t>
                </a:r>
                <a:r>
                  <a:rPr kumimoji="0" lang="da-DK" sz="1000" b="0" i="0" u="none" strike="noStrike" kern="0" cap="none" spc="0" normalizeH="0" baseline="0" noProof="0" dirty="0">
                    <a:ln>
                      <a:noFill/>
                    </a:ln>
                    <a:solidFill>
                      <a:srgbClr val="FFFFFF"/>
                    </a:solidFill>
                    <a:effectLst/>
                    <a:uLnTx/>
                    <a:uFillTx/>
                    <a:ea typeface="Times New Roman" panose="02020603050405020304" pitchFamily="18" charset="0"/>
                    <a:cs typeface="Arial" panose="020B0604020202020204" pitchFamily="34" charset="0"/>
                  </a:rPr>
                  <a:t>Overordnet plan for udpegning af arealer til beskyttelse af biodiversitet og udtag af kulstofrige jorder</a:t>
                </a:r>
              </a:p>
            </p:txBody>
          </p:sp>
        </p:grpSp>
        <p:pic>
          <p:nvPicPr>
            <p:cNvPr id="5" name="Billede 4">
              <a:extLst>
                <a:ext uri="{FF2B5EF4-FFF2-40B4-BE49-F238E27FC236}">
                  <a16:creationId xmlns:a16="http://schemas.microsoft.com/office/drawing/2014/main" id="{6BECA6FE-90C0-4951-A639-6C9A6C7122F0}"/>
                </a:ext>
              </a:extLst>
            </p:cNvPr>
            <p:cNvPicPr>
              <a:picLocks noChangeAspect="1"/>
            </p:cNvPicPr>
            <p:nvPr/>
          </p:nvPicPr>
          <p:blipFill>
            <a:blip r:embed="rId2"/>
            <a:stretch>
              <a:fillRect/>
            </a:stretch>
          </p:blipFill>
          <p:spPr>
            <a:xfrm>
              <a:off x="4368879" y="1476060"/>
              <a:ext cx="396000" cy="396000"/>
            </a:xfrm>
            <a:prstGeom prst="rect">
              <a:avLst/>
            </a:prstGeom>
          </p:spPr>
        </p:pic>
        <p:pic>
          <p:nvPicPr>
            <p:cNvPr id="33" name="Billede 32">
              <a:extLst>
                <a:ext uri="{FF2B5EF4-FFF2-40B4-BE49-F238E27FC236}">
                  <a16:creationId xmlns:a16="http://schemas.microsoft.com/office/drawing/2014/main" id="{25C1D768-04A9-47A7-9B50-D78FD5D6B8C9}"/>
                </a:ext>
              </a:extLst>
            </p:cNvPr>
            <p:cNvPicPr>
              <a:picLocks noChangeAspect="1"/>
            </p:cNvPicPr>
            <p:nvPr/>
          </p:nvPicPr>
          <p:blipFill>
            <a:blip r:embed="rId3"/>
            <a:stretch>
              <a:fillRect/>
            </a:stretch>
          </p:blipFill>
          <p:spPr>
            <a:xfrm>
              <a:off x="6262982" y="1480398"/>
              <a:ext cx="396000" cy="396000"/>
            </a:xfrm>
            <a:prstGeom prst="rect">
              <a:avLst/>
            </a:prstGeom>
          </p:spPr>
        </p:pic>
      </p:grpSp>
      <p:pic>
        <p:nvPicPr>
          <p:cNvPr id="28" name="Billede 27">
            <a:extLst>
              <a:ext uri="{FF2B5EF4-FFF2-40B4-BE49-F238E27FC236}">
                <a16:creationId xmlns:a16="http://schemas.microsoft.com/office/drawing/2014/main" id="{FA5DF1F7-E93E-4AAB-9E3D-FBEDFE17FA13}"/>
              </a:ext>
            </a:extLst>
          </p:cNvPr>
          <p:cNvPicPr>
            <a:picLocks noChangeAspect="1"/>
          </p:cNvPicPr>
          <p:nvPr/>
        </p:nvPicPr>
        <p:blipFill>
          <a:blip r:embed="rId4"/>
          <a:stretch>
            <a:fillRect/>
          </a:stretch>
        </p:blipFill>
        <p:spPr>
          <a:xfrm>
            <a:off x="3973799" y="1464981"/>
            <a:ext cx="396000" cy="396000"/>
          </a:xfrm>
          <a:prstGeom prst="rect">
            <a:avLst/>
          </a:prstGeom>
        </p:spPr>
      </p:pic>
    </p:spTree>
    <p:extLst>
      <p:ext uri="{BB962C8B-B14F-4D97-AF65-F5344CB8AC3E}">
        <p14:creationId xmlns:p14="http://schemas.microsoft.com/office/powerpoint/2010/main" val="35194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1FFC-DE7B-4799-B5E8-A36E07812DB9}"/>
              </a:ext>
            </a:extLst>
          </p:cNvPr>
          <p:cNvSpPr>
            <a:spLocks noGrp="1"/>
          </p:cNvSpPr>
          <p:nvPr>
            <p:ph type="title"/>
          </p:nvPr>
        </p:nvSpPr>
        <p:spPr>
          <a:xfrm>
            <a:off x="2100105" y="924082"/>
            <a:ext cx="9051804" cy="387798"/>
          </a:xfrm>
        </p:spPr>
        <p:txBody>
          <a:bodyPr/>
          <a:lstStyle/>
          <a:p>
            <a:r>
              <a:rPr lang="da-DK" sz="2800" dirty="0"/>
              <a:t>Første søjle: Udpegning af arealer</a:t>
            </a:r>
            <a:endParaRPr lang="da-DK" dirty="0"/>
          </a:p>
        </p:txBody>
      </p:sp>
      <p:sp>
        <p:nvSpPr>
          <p:cNvPr id="4" name="Pladsholder til slidenummer 3">
            <a:extLst>
              <a:ext uri="{FF2B5EF4-FFF2-40B4-BE49-F238E27FC236}">
                <a16:creationId xmlns:a16="http://schemas.microsoft.com/office/drawing/2014/main" id="{424BE5C5-308E-4559-878A-BB427182C64A}"/>
              </a:ext>
            </a:extLst>
          </p:cNvPr>
          <p:cNvSpPr>
            <a:spLocks noGrp="1"/>
          </p:cNvSpPr>
          <p:nvPr>
            <p:ph type="sldNum" sz="quarter" idx="16"/>
          </p:nvPr>
        </p:nvSpPr>
        <p:spPr/>
        <p:txBody>
          <a:bodyPr/>
          <a:lstStyle/>
          <a:p>
            <a:fld id="{D112B5EC-DC8D-C147-ADDB-D8F4379CD7AE}" type="slidenum">
              <a:rPr lang="en-DK" smtClean="0"/>
              <a:pPr/>
              <a:t>11</a:t>
            </a:fld>
            <a:endParaRPr lang="en-DK" dirty="0"/>
          </a:p>
        </p:txBody>
      </p:sp>
      <p:sp>
        <p:nvSpPr>
          <p:cNvPr id="5" name="Pladsholder til indhold 4">
            <a:extLst>
              <a:ext uri="{FF2B5EF4-FFF2-40B4-BE49-F238E27FC236}">
                <a16:creationId xmlns:a16="http://schemas.microsoft.com/office/drawing/2014/main" id="{889F0E3F-8BD3-418D-AF6C-56AD1E6237B8}"/>
              </a:ext>
            </a:extLst>
          </p:cNvPr>
          <p:cNvSpPr>
            <a:spLocks noGrp="1"/>
          </p:cNvSpPr>
          <p:nvPr>
            <p:ph idx="1"/>
          </p:nvPr>
        </p:nvSpPr>
        <p:spPr>
          <a:xfrm>
            <a:off x="1055802" y="1885860"/>
            <a:ext cx="9374387" cy="4170155"/>
          </a:xfrm>
        </p:spPr>
        <p:txBody>
          <a:bodyPr>
            <a:normAutofit/>
          </a:bodyPr>
          <a:lstStyle/>
          <a:p>
            <a:pPr>
              <a:spcBef>
                <a:spcPts val="1200"/>
              </a:spcBef>
            </a:pPr>
            <a:r>
              <a:rPr lang="da-DK" sz="1800" dirty="0"/>
              <a:t>Hensynet til vandmiljø og biodiversitet kræver geografisk fokus. </a:t>
            </a:r>
          </a:p>
          <a:p>
            <a:pPr lvl="1">
              <a:spcBef>
                <a:spcPts val="1200"/>
              </a:spcBef>
              <a:buFont typeface="Courier New" panose="02070309020205020404" pitchFamily="49" charset="0"/>
              <a:buChar char="o"/>
            </a:pPr>
            <a:r>
              <a:rPr lang="da-DK" sz="1800" dirty="0">
                <a:solidFill>
                  <a:schemeClr val="bg1"/>
                </a:solidFill>
                <a:latin typeface="Georgia" panose="02040502050405020303" pitchFamily="18" charset="0"/>
              </a:rPr>
              <a:t>Arealer som er særligt kritiske i forhold til vandmiljøet er allerede udpeget af Miljøstyrelsen</a:t>
            </a:r>
          </a:p>
          <a:p>
            <a:pPr lvl="1">
              <a:spcBef>
                <a:spcPts val="1200"/>
              </a:spcBef>
              <a:buFont typeface="Courier New" panose="02070309020205020404" pitchFamily="49" charset="0"/>
              <a:buChar char="o"/>
            </a:pPr>
            <a:r>
              <a:rPr lang="da-DK" sz="1800" dirty="0">
                <a:solidFill>
                  <a:schemeClr val="bg1"/>
                </a:solidFill>
                <a:latin typeface="Georgia" panose="02040502050405020303" pitchFamily="18" charset="0"/>
              </a:rPr>
              <a:t>En udpegning af arealer, som prioriteres til biodiversitet udestår. Her er Biodiversitetsrådet kommet med oplæg til, hvordan en udpegning kan finde sted.</a:t>
            </a:r>
          </a:p>
          <a:p>
            <a:pPr>
              <a:spcBef>
                <a:spcPts val="1200"/>
              </a:spcBef>
            </a:pPr>
            <a:r>
              <a:rPr lang="da-DK" sz="1800" dirty="0"/>
              <a:t>En målrettet indsats for at styrke natur og dyreliv kræver, at vi kender de sammenhængende arealer, der skal beskyttes. </a:t>
            </a:r>
          </a:p>
          <a:p>
            <a:pPr>
              <a:spcBef>
                <a:spcPts val="1200"/>
              </a:spcBef>
            </a:pPr>
            <a:r>
              <a:rPr lang="da-DK" sz="1800" dirty="0"/>
              <a:t>Derfor bør regeringen sikre, at arealer reserveret til biodiversitet udpeges hurtigt, så en samlet arealplanlægning kan finde sted</a:t>
            </a:r>
          </a:p>
        </p:txBody>
      </p:sp>
      <p:pic>
        <p:nvPicPr>
          <p:cNvPr id="7" name="Billede 6">
            <a:extLst>
              <a:ext uri="{FF2B5EF4-FFF2-40B4-BE49-F238E27FC236}">
                <a16:creationId xmlns:a16="http://schemas.microsoft.com/office/drawing/2014/main" id="{4BA0C467-AC78-4E6E-8DA1-360F9AE83D97}"/>
              </a:ext>
            </a:extLst>
          </p:cNvPr>
          <p:cNvPicPr>
            <a:picLocks noChangeAspect="1"/>
          </p:cNvPicPr>
          <p:nvPr/>
        </p:nvPicPr>
        <p:blipFill>
          <a:blip r:embed="rId3"/>
          <a:stretch>
            <a:fillRect/>
          </a:stretch>
        </p:blipFill>
        <p:spPr>
          <a:xfrm>
            <a:off x="912883" y="577981"/>
            <a:ext cx="1080000" cy="1080000"/>
          </a:xfrm>
          <a:prstGeom prst="rect">
            <a:avLst/>
          </a:prstGeom>
          <a:ln>
            <a:solidFill>
              <a:schemeClr val="bg1"/>
            </a:solidFill>
          </a:ln>
        </p:spPr>
      </p:pic>
    </p:spTree>
    <p:extLst>
      <p:ext uri="{BB962C8B-B14F-4D97-AF65-F5344CB8AC3E}">
        <p14:creationId xmlns:p14="http://schemas.microsoft.com/office/powerpoint/2010/main" val="394579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1FFC-DE7B-4799-B5E8-A36E07812DB9}"/>
              </a:ext>
            </a:extLst>
          </p:cNvPr>
          <p:cNvSpPr>
            <a:spLocks noGrp="1"/>
          </p:cNvSpPr>
          <p:nvPr>
            <p:ph type="title"/>
          </p:nvPr>
        </p:nvSpPr>
        <p:spPr>
          <a:xfrm>
            <a:off x="2100105" y="924082"/>
            <a:ext cx="9051804" cy="387798"/>
          </a:xfrm>
        </p:spPr>
        <p:txBody>
          <a:bodyPr/>
          <a:lstStyle/>
          <a:p>
            <a:r>
              <a:rPr lang="da-DK" sz="2800" dirty="0"/>
              <a:t>Anden søjle: Målrettet indsats</a:t>
            </a:r>
          </a:p>
        </p:txBody>
      </p:sp>
      <p:sp>
        <p:nvSpPr>
          <p:cNvPr id="4" name="Pladsholder til slidenummer 3">
            <a:extLst>
              <a:ext uri="{FF2B5EF4-FFF2-40B4-BE49-F238E27FC236}">
                <a16:creationId xmlns:a16="http://schemas.microsoft.com/office/drawing/2014/main" id="{424BE5C5-308E-4559-878A-BB427182C64A}"/>
              </a:ext>
            </a:extLst>
          </p:cNvPr>
          <p:cNvSpPr>
            <a:spLocks noGrp="1"/>
          </p:cNvSpPr>
          <p:nvPr>
            <p:ph type="sldNum" sz="quarter" idx="16"/>
          </p:nvPr>
        </p:nvSpPr>
        <p:spPr/>
        <p:txBody>
          <a:bodyPr/>
          <a:lstStyle/>
          <a:p>
            <a:fld id="{D112B5EC-DC8D-C147-ADDB-D8F4379CD7AE}" type="slidenum">
              <a:rPr lang="en-DK" smtClean="0"/>
              <a:pPr/>
              <a:t>12</a:t>
            </a:fld>
            <a:endParaRPr lang="en-DK" dirty="0"/>
          </a:p>
        </p:txBody>
      </p:sp>
      <p:sp>
        <p:nvSpPr>
          <p:cNvPr id="5" name="Pladsholder til indhold 4">
            <a:extLst>
              <a:ext uri="{FF2B5EF4-FFF2-40B4-BE49-F238E27FC236}">
                <a16:creationId xmlns:a16="http://schemas.microsoft.com/office/drawing/2014/main" id="{889F0E3F-8BD3-418D-AF6C-56AD1E6237B8}"/>
              </a:ext>
            </a:extLst>
          </p:cNvPr>
          <p:cNvSpPr>
            <a:spLocks noGrp="1"/>
          </p:cNvSpPr>
          <p:nvPr>
            <p:ph idx="1"/>
          </p:nvPr>
        </p:nvSpPr>
        <p:spPr>
          <a:xfrm>
            <a:off x="1055802" y="1885860"/>
            <a:ext cx="9374387" cy="4170155"/>
          </a:xfrm>
        </p:spPr>
        <p:txBody>
          <a:bodyPr>
            <a:normAutofit/>
          </a:bodyPr>
          <a:lstStyle/>
          <a:p>
            <a:pPr>
              <a:spcBef>
                <a:spcPts val="1200"/>
              </a:spcBef>
            </a:pPr>
            <a:r>
              <a:rPr lang="da-DK" sz="1800" dirty="0"/>
              <a:t>De udpegede arealer bør danne grundlag for en målrettet indsats til gavn for blandt andet vandmiljø, biodiversitet og drikkevand. Det kan være ordninger, der fremmer skovrejsning eller sammenhængende naturarealer gennem tilskud, auktionsordninger eller bedre arbejdsdeling imellem forskellige typer af jordfonde.</a:t>
            </a:r>
          </a:p>
          <a:p>
            <a:pPr>
              <a:spcBef>
                <a:spcPts val="1200"/>
              </a:spcBef>
            </a:pPr>
            <a:r>
              <a:rPr lang="da-DK" sz="1800" dirty="0"/>
              <a:t>Ordningerne skal præmiere de indsatser, hvor synergierne er størst. Fx bør skov især plantes, der hvor det også gavner vandmiljøet. Mange af disse tanker findes allerede i den nuværende regulering. De bør videreføres og styrkes. Det er samtidig vigtigt, at ordningerne udformes, så de tilskynder til hurtig handling. </a:t>
            </a:r>
          </a:p>
          <a:p>
            <a:pPr>
              <a:spcBef>
                <a:spcPts val="1200"/>
              </a:spcBef>
            </a:pPr>
            <a:r>
              <a:rPr lang="da-DK" sz="1800" dirty="0"/>
              <a:t>Der er tale om en omfattende koordineringsopgave for de relevante myndigheder. Det er ikke en let opgave. Men det gør det bare endnu vigtigere at komme hurtigt i gang</a:t>
            </a:r>
          </a:p>
          <a:p>
            <a:pPr>
              <a:spcBef>
                <a:spcPts val="1200"/>
              </a:spcBef>
            </a:pPr>
            <a:endParaRPr lang="da-DK" sz="1800" dirty="0"/>
          </a:p>
        </p:txBody>
      </p:sp>
      <p:pic>
        <p:nvPicPr>
          <p:cNvPr id="6" name="Billede 5">
            <a:extLst>
              <a:ext uri="{FF2B5EF4-FFF2-40B4-BE49-F238E27FC236}">
                <a16:creationId xmlns:a16="http://schemas.microsoft.com/office/drawing/2014/main" id="{D619AEC4-7483-4B42-B485-B5B1F8BE4CE9}"/>
              </a:ext>
            </a:extLst>
          </p:cNvPr>
          <p:cNvPicPr>
            <a:picLocks noChangeAspect="1"/>
          </p:cNvPicPr>
          <p:nvPr/>
        </p:nvPicPr>
        <p:blipFill>
          <a:blip r:embed="rId3">
            <a:duotone>
              <a:schemeClr val="bg2">
                <a:shade val="45000"/>
                <a:satMod val="135000"/>
              </a:schemeClr>
              <a:prstClr val="white"/>
            </a:duotone>
          </a:blip>
          <a:stretch>
            <a:fillRect/>
          </a:stretch>
        </p:blipFill>
        <p:spPr>
          <a:xfrm>
            <a:off x="962186" y="577981"/>
            <a:ext cx="1080000" cy="1080000"/>
          </a:xfrm>
          <a:prstGeom prst="rect">
            <a:avLst/>
          </a:prstGeom>
          <a:ln>
            <a:solidFill>
              <a:schemeClr val="bg1"/>
            </a:solidFill>
          </a:ln>
        </p:spPr>
      </p:pic>
    </p:spTree>
    <p:extLst>
      <p:ext uri="{BB962C8B-B14F-4D97-AF65-F5344CB8AC3E}">
        <p14:creationId xmlns:p14="http://schemas.microsoft.com/office/powerpoint/2010/main" val="391992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1FFC-DE7B-4799-B5E8-A36E07812DB9}"/>
              </a:ext>
            </a:extLst>
          </p:cNvPr>
          <p:cNvSpPr>
            <a:spLocks noGrp="1"/>
          </p:cNvSpPr>
          <p:nvPr>
            <p:ph type="title"/>
          </p:nvPr>
        </p:nvSpPr>
        <p:spPr>
          <a:xfrm>
            <a:off x="2100105" y="924082"/>
            <a:ext cx="9051804" cy="387798"/>
          </a:xfrm>
        </p:spPr>
        <p:txBody>
          <a:bodyPr/>
          <a:lstStyle/>
          <a:p>
            <a:r>
              <a:rPr lang="da-DK" sz="2800" dirty="0"/>
              <a:t>Tredje søjle: Afgift på drivhusgasser</a:t>
            </a:r>
          </a:p>
        </p:txBody>
      </p:sp>
      <p:sp>
        <p:nvSpPr>
          <p:cNvPr id="4" name="Pladsholder til slidenummer 3">
            <a:extLst>
              <a:ext uri="{FF2B5EF4-FFF2-40B4-BE49-F238E27FC236}">
                <a16:creationId xmlns:a16="http://schemas.microsoft.com/office/drawing/2014/main" id="{424BE5C5-308E-4559-878A-BB427182C64A}"/>
              </a:ext>
            </a:extLst>
          </p:cNvPr>
          <p:cNvSpPr>
            <a:spLocks noGrp="1"/>
          </p:cNvSpPr>
          <p:nvPr>
            <p:ph type="sldNum" sz="quarter" idx="16"/>
          </p:nvPr>
        </p:nvSpPr>
        <p:spPr/>
        <p:txBody>
          <a:bodyPr/>
          <a:lstStyle/>
          <a:p>
            <a:fld id="{D112B5EC-DC8D-C147-ADDB-D8F4379CD7AE}" type="slidenum">
              <a:rPr lang="en-DK" smtClean="0"/>
              <a:pPr/>
              <a:t>13</a:t>
            </a:fld>
            <a:endParaRPr lang="en-DK" dirty="0"/>
          </a:p>
        </p:txBody>
      </p:sp>
      <p:sp>
        <p:nvSpPr>
          <p:cNvPr id="5" name="Pladsholder til indhold 4">
            <a:extLst>
              <a:ext uri="{FF2B5EF4-FFF2-40B4-BE49-F238E27FC236}">
                <a16:creationId xmlns:a16="http://schemas.microsoft.com/office/drawing/2014/main" id="{889F0E3F-8BD3-418D-AF6C-56AD1E6237B8}"/>
              </a:ext>
            </a:extLst>
          </p:cNvPr>
          <p:cNvSpPr>
            <a:spLocks noGrp="1"/>
          </p:cNvSpPr>
          <p:nvPr>
            <p:ph idx="1"/>
          </p:nvPr>
        </p:nvSpPr>
        <p:spPr>
          <a:xfrm>
            <a:off x="1055802" y="1885860"/>
            <a:ext cx="9374387" cy="4170155"/>
          </a:xfrm>
        </p:spPr>
        <p:txBody>
          <a:bodyPr>
            <a:normAutofit/>
          </a:bodyPr>
          <a:lstStyle/>
          <a:p>
            <a:pPr>
              <a:spcBef>
                <a:spcPts val="1200"/>
              </a:spcBef>
            </a:pPr>
            <a:r>
              <a:rPr lang="da-DK" sz="1800" dirty="0"/>
              <a:t>Ekspertgruppen for en grøn skattereform har i februar 2024 fremlagt modeller for, hvordan man i praksis kan afgiftspålægge store dele af udledningerne fra landbruget og arealerne. Selv om en koordinering af arealindsatsen er vigtig, ser Klimarådet intet til hinder for, at én af ekspertgruppens modeller implementeres hurtigst muligt.</a:t>
            </a:r>
          </a:p>
          <a:p>
            <a:pPr>
              <a:spcBef>
                <a:spcPts val="1200"/>
              </a:spcBef>
            </a:pPr>
            <a:r>
              <a:rPr lang="da-DK" sz="1800" dirty="0"/>
              <a:t>En afgift på landbrugets udledninger fra især husdyr og gødning vil skubbe på for en strukturel omstilling og en mere effektiv arealanvendelse med mindre foderproduktion, mere skovrejsning og udtag af kulstofrige jorder. </a:t>
            </a:r>
          </a:p>
        </p:txBody>
      </p:sp>
      <p:pic>
        <p:nvPicPr>
          <p:cNvPr id="9" name="Billede 8">
            <a:extLst>
              <a:ext uri="{FF2B5EF4-FFF2-40B4-BE49-F238E27FC236}">
                <a16:creationId xmlns:a16="http://schemas.microsoft.com/office/drawing/2014/main" id="{FC440E31-BCD1-4373-AD64-68C6E16020A5}"/>
              </a:ext>
            </a:extLst>
          </p:cNvPr>
          <p:cNvPicPr>
            <a:picLocks noChangeAspect="1"/>
          </p:cNvPicPr>
          <p:nvPr/>
        </p:nvPicPr>
        <p:blipFill>
          <a:blip r:embed="rId3">
            <a:duotone>
              <a:schemeClr val="bg2">
                <a:shade val="45000"/>
                <a:satMod val="135000"/>
              </a:schemeClr>
              <a:prstClr val="white"/>
            </a:duotone>
          </a:blip>
          <a:stretch>
            <a:fillRect/>
          </a:stretch>
        </p:blipFill>
        <p:spPr>
          <a:xfrm>
            <a:off x="962187" y="577981"/>
            <a:ext cx="1080000" cy="1080000"/>
          </a:xfrm>
          <a:prstGeom prst="rect">
            <a:avLst/>
          </a:prstGeom>
          <a:ln>
            <a:solidFill>
              <a:schemeClr val="bg1"/>
            </a:solidFill>
          </a:ln>
        </p:spPr>
      </p:pic>
    </p:spTree>
    <p:extLst>
      <p:ext uri="{BB962C8B-B14F-4D97-AF65-F5344CB8AC3E}">
        <p14:creationId xmlns:p14="http://schemas.microsoft.com/office/powerpoint/2010/main" val="272827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8088-B7A4-42D2-8CDB-E2CEA1BBBFA7}"/>
              </a:ext>
            </a:extLst>
          </p:cNvPr>
          <p:cNvSpPr>
            <a:spLocks noGrp="1"/>
          </p:cNvSpPr>
          <p:nvPr>
            <p:ph type="title"/>
          </p:nvPr>
        </p:nvSpPr>
        <p:spPr>
          <a:xfrm>
            <a:off x="1047945" y="332659"/>
            <a:ext cx="10096107" cy="720197"/>
          </a:xfrm>
        </p:spPr>
        <p:txBody>
          <a:bodyPr/>
          <a:lstStyle/>
          <a:p>
            <a:r>
              <a:rPr lang="da-DK" dirty="0"/>
              <a:t>Nye arealer med rekreativ adgang samt samlede omkostninger </a:t>
            </a:r>
            <a:br>
              <a:rPr lang="da-DK" dirty="0"/>
            </a:br>
            <a:r>
              <a:rPr lang="da-DK" sz="2000" dirty="0"/>
              <a:t>- Fordelt på 98 kommuner (th.) i 	biodiversitets- og vandmiljøscenariet</a:t>
            </a:r>
            <a:r>
              <a:rPr lang="da-DK" dirty="0"/>
              <a:t> </a:t>
            </a:r>
          </a:p>
        </p:txBody>
      </p:sp>
      <p:sp>
        <p:nvSpPr>
          <p:cNvPr id="4" name="Slide Number Placeholder 3">
            <a:extLst>
              <a:ext uri="{FF2B5EF4-FFF2-40B4-BE49-F238E27FC236}">
                <a16:creationId xmlns:a16="http://schemas.microsoft.com/office/drawing/2014/main" id="{1461C5F4-82BE-495D-A103-68E5439FF061}"/>
              </a:ext>
            </a:extLst>
          </p:cNvPr>
          <p:cNvSpPr>
            <a:spLocks noGrp="1"/>
          </p:cNvSpPr>
          <p:nvPr>
            <p:ph type="sldNum" sz="quarter" idx="16"/>
          </p:nvPr>
        </p:nvSpPr>
        <p:spPr/>
        <p:txBody>
          <a:bodyPr/>
          <a:lstStyle/>
          <a:p>
            <a:fld id="{D112B5EC-DC8D-C147-ADDB-D8F4379CD7AE}" type="slidenum">
              <a:rPr lang="en-DK" smtClean="0"/>
              <a:pPr/>
              <a:t>14</a:t>
            </a:fld>
            <a:endParaRPr lang="en-DK" dirty="0"/>
          </a:p>
        </p:txBody>
      </p:sp>
      <p:pic>
        <p:nvPicPr>
          <p:cNvPr id="5" name="Billede 4">
            <a:extLst>
              <a:ext uri="{FF2B5EF4-FFF2-40B4-BE49-F238E27FC236}">
                <a16:creationId xmlns:a16="http://schemas.microsoft.com/office/drawing/2014/main" id="{DC168D83-C43E-4235-B45F-A1727D2C2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945" y="1717419"/>
            <a:ext cx="7412655" cy="4974364"/>
          </a:xfrm>
          <a:prstGeom prst="rect">
            <a:avLst/>
          </a:prstGeom>
          <a:noFill/>
        </p:spPr>
      </p:pic>
    </p:spTree>
    <p:extLst>
      <p:ext uri="{BB962C8B-B14F-4D97-AF65-F5344CB8AC3E}">
        <p14:creationId xmlns:p14="http://schemas.microsoft.com/office/powerpoint/2010/main" val="249101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F18F-DC63-4CFE-BE1C-3972C979E779}"/>
              </a:ext>
            </a:extLst>
          </p:cNvPr>
          <p:cNvSpPr>
            <a:spLocks noGrp="1"/>
          </p:cNvSpPr>
          <p:nvPr>
            <p:ph type="ctrTitle"/>
          </p:nvPr>
        </p:nvSpPr>
        <p:spPr>
          <a:xfrm>
            <a:off x="2718582" y="0"/>
            <a:ext cx="6754836" cy="1179810"/>
          </a:xfrm>
        </p:spPr>
        <p:txBody>
          <a:bodyPr/>
          <a:lstStyle/>
          <a:p>
            <a:r>
              <a:rPr lang="da-DK" dirty="0">
                <a:solidFill>
                  <a:schemeClr val="tx2"/>
                </a:solidFill>
              </a:rPr>
              <a:t>Tak for opmærksomheden</a:t>
            </a:r>
            <a:br>
              <a:rPr lang="da-DK" dirty="0">
                <a:solidFill>
                  <a:schemeClr val="tx2"/>
                </a:solidFill>
              </a:rPr>
            </a:br>
            <a:endParaRPr lang="da-DK" dirty="0">
              <a:solidFill>
                <a:schemeClr val="tx2"/>
              </a:solidFill>
              <a:highlight>
                <a:srgbClr val="FFFF00"/>
              </a:highlight>
            </a:endParaRPr>
          </a:p>
        </p:txBody>
      </p:sp>
    </p:spTree>
    <p:extLst>
      <p:ext uri="{BB962C8B-B14F-4D97-AF65-F5344CB8AC3E}">
        <p14:creationId xmlns:p14="http://schemas.microsoft.com/office/powerpoint/2010/main" val="294417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8088-B7A4-42D2-8CDB-E2CEA1BBBFA7}"/>
              </a:ext>
            </a:extLst>
          </p:cNvPr>
          <p:cNvSpPr>
            <a:spLocks noGrp="1"/>
          </p:cNvSpPr>
          <p:nvPr>
            <p:ph type="title"/>
          </p:nvPr>
        </p:nvSpPr>
        <p:spPr>
          <a:xfrm>
            <a:off x="1055802" y="924082"/>
            <a:ext cx="10096107" cy="360099"/>
          </a:xfrm>
        </p:spPr>
        <p:txBody>
          <a:bodyPr/>
          <a:lstStyle/>
          <a:p>
            <a:r>
              <a:rPr lang="da-DK" dirty="0"/>
              <a:t>Den danske arealanvendelse </a:t>
            </a:r>
            <a:r>
              <a:rPr lang="da-DK"/>
              <a:t>i dag</a:t>
            </a:r>
            <a:endParaRPr lang="da-DK" dirty="0"/>
          </a:p>
        </p:txBody>
      </p:sp>
      <p:sp>
        <p:nvSpPr>
          <p:cNvPr id="4" name="Slide Number Placeholder 3">
            <a:extLst>
              <a:ext uri="{FF2B5EF4-FFF2-40B4-BE49-F238E27FC236}">
                <a16:creationId xmlns:a16="http://schemas.microsoft.com/office/drawing/2014/main" id="{1461C5F4-82BE-495D-A103-68E5439FF061}"/>
              </a:ext>
            </a:extLst>
          </p:cNvPr>
          <p:cNvSpPr>
            <a:spLocks noGrp="1"/>
          </p:cNvSpPr>
          <p:nvPr>
            <p:ph type="sldNum" sz="quarter" idx="16"/>
          </p:nvPr>
        </p:nvSpPr>
        <p:spPr/>
        <p:txBody>
          <a:bodyPr/>
          <a:lstStyle/>
          <a:p>
            <a:fld id="{D112B5EC-DC8D-C147-ADDB-D8F4379CD7AE}" type="slidenum">
              <a:rPr lang="en-DK" smtClean="0"/>
              <a:pPr/>
              <a:t>2</a:t>
            </a:fld>
            <a:endParaRPr lang="en-DK" dirty="0"/>
          </a:p>
        </p:txBody>
      </p:sp>
      <p:graphicFrame>
        <p:nvGraphicFramePr>
          <p:cNvPr id="7" name="Chart 138">
            <a:extLst>
              <a:ext uri="{FF2B5EF4-FFF2-40B4-BE49-F238E27FC236}">
                <a16:creationId xmlns:a16="http://schemas.microsoft.com/office/drawing/2014/main" id="{99E849E0-199B-49DC-9DD8-D5B726BBE36E}"/>
              </a:ext>
            </a:extLst>
          </p:cNvPr>
          <p:cNvGraphicFramePr/>
          <p:nvPr/>
        </p:nvGraphicFramePr>
        <p:xfrm>
          <a:off x="2317173" y="1822045"/>
          <a:ext cx="7235536" cy="3897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3813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CF389-2E64-4849-BF46-27B3A042AB55}"/>
              </a:ext>
            </a:extLst>
          </p:cNvPr>
          <p:cNvSpPr>
            <a:spLocks noGrp="1"/>
          </p:cNvSpPr>
          <p:nvPr>
            <p:ph type="title"/>
          </p:nvPr>
        </p:nvSpPr>
        <p:spPr>
          <a:xfrm>
            <a:off x="1055802" y="924082"/>
            <a:ext cx="10096107" cy="360099"/>
          </a:xfrm>
        </p:spPr>
        <p:txBody>
          <a:bodyPr/>
          <a:lstStyle/>
          <a:p>
            <a:r>
              <a:rPr lang="da-DK" dirty="0"/>
              <a:t>Analysen fokuserer på klima, vandmiljø og biodiversitet… </a:t>
            </a:r>
          </a:p>
        </p:txBody>
      </p:sp>
      <p:sp>
        <p:nvSpPr>
          <p:cNvPr id="4" name="Pladsholder til slidenummer 3">
            <a:extLst>
              <a:ext uri="{FF2B5EF4-FFF2-40B4-BE49-F238E27FC236}">
                <a16:creationId xmlns:a16="http://schemas.microsoft.com/office/drawing/2014/main" id="{73005726-CE31-406A-B638-FA83F1A619E7}"/>
              </a:ext>
            </a:extLst>
          </p:cNvPr>
          <p:cNvSpPr>
            <a:spLocks noGrp="1"/>
          </p:cNvSpPr>
          <p:nvPr>
            <p:ph type="sldNum" sz="quarter" idx="16"/>
          </p:nvPr>
        </p:nvSpPr>
        <p:spPr/>
        <p:txBody>
          <a:bodyPr/>
          <a:lstStyle/>
          <a:p>
            <a:fld id="{D112B5EC-DC8D-C147-ADDB-D8F4379CD7AE}" type="slidenum">
              <a:rPr lang="en-DK" smtClean="0"/>
              <a:pPr/>
              <a:t>3</a:t>
            </a:fld>
            <a:endParaRPr lang="en-DK" dirty="0"/>
          </a:p>
        </p:txBody>
      </p:sp>
      <p:sp>
        <p:nvSpPr>
          <p:cNvPr id="5" name="Pladsholder til indhold 4">
            <a:extLst>
              <a:ext uri="{FF2B5EF4-FFF2-40B4-BE49-F238E27FC236}">
                <a16:creationId xmlns:a16="http://schemas.microsoft.com/office/drawing/2014/main" id="{0CC1AD78-3AB2-44CD-A25C-E810A5332901}"/>
              </a:ext>
            </a:extLst>
          </p:cNvPr>
          <p:cNvSpPr>
            <a:spLocks noGrp="1"/>
          </p:cNvSpPr>
          <p:nvPr>
            <p:ph idx="1"/>
          </p:nvPr>
        </p:nvSpPr>
        <p:spPr>
          <a:xfrm>
            <a:off x="1040091" y="1606169"/>
            <a:ext cx="9684666" cy="4372689"/>
          </a:xfrm>
        </p:spPr>
        <p:txBody>
          <a:bodyPr/>
          <a:lstStyle/>
          <a:p>
            <a:pPr marL="342900" lvl="1" indent="-342900"/>
            <a:r>
              <a:rPr lang="da-DK" sz="1800" dirty="0">
                <a:latin typeface="Georgia" panose="02040502050405020303" pitchFamily="18" charset="0"/>
              </a:rPr>
              <a:t>Klimarådets analyse tager fat i tre store klima-, miljø og naturopgaver som Danmark står over for i de kommende år:</a:t>
            </a:r>
          </a:p>
          <a:p>
            <a:pPr marL="785813" lvl="2" indent="-428625"/>
            <a:r>
              <a:rPr lang="da-DK" sz="1800" b="1" dirty="0">
                <a:latin typeface="Georgia" panose="02040502050405020303" pitchFamily="18" charset="0"/>
              </a:rPr>
              <a:t>Klima. </a:t>
            </a:r>
            <a:r>
              <a:rPr lang="da-DK" sz="1800" dirty="0">
                <a:latin typeface="Georgia" panose="02040502050405020303" pitchFamily="18" charset="0"/>
              </a:rPr>
              <a:t>At begrænse drivhusgasudledningerne i overensstemmelse med målene i klimaloven</a:t>
            </a:r>
          </a:p>
          <a:p>
            <a:pPr marL="785813" lvl="2" indent="-428625"/>
            <a:r>
              <a:rPr lang="da-DK" sz="1800" b="1" dirty="0">
                <a:latin typeface="Georgia" panose="02040502050405020303" pitchFamily="18" charset="0"/>
              </a:rPr>
              <a:t>Vandmiljø. </a:t>
            </a:r>
            <a:r>
              <a:rPr lang="da-DK" sz="1800" dirty="0">
                <a:latin typeface="Georgia" panose="02040502050405020303" pitchFamily="18" charset="0"/>
              </a:rPr>
              <a:t>At begrænse tabet af kvælstof til de indre danske farvande, så de får en god økologisk tilstand</a:t>
            </a:r>
          </a:p>
          <a:p>
            <a:pPr marL="785813" lvl="2" indent="-428625"/>
            <a:r>
              <a:rPr lang="da-DK" sz="1800" b="1" dirty="0">
                <a:latin typeface="Georgia" panose="02040502050405020303" pitchFamily="18" charset="0"/>
              </a:rPr>
              <a:t>Biodiversitet. </a:t>
            </a:r>
            <a:r>
              <a:rPr lang="da-DK" sz="1800" dirty="0">
                <a:latin typeface="Georgia" panose="02040502050405020303" pitchFamily="18" charset="0"/>
              </a:rPr>
              <a:t>At give plads til en mangfoldig biodiversitet i tråd med EU’s strategi om, at 30 pct. af landarealet skal være beskyttet natur</a:t>
            </a:r>
          </a:p>
          <a:p>
            <a:endParaRPr lang="da-DK" dirty="0"/>
          </a:p>
        </p:txBody>
      </p:sp>
      <p:sp>
        <p:nvSpPr>
          <p:cNvPr id="6" name="Titel 1">
            <a:extLst>
              <a:ext uri="{FF2B5EF4-FFF2-40B4-BE49-F238E27FC236}">
                <a16:creationId xmlns:a16="http://schemas.microsoft.com/office/drawing/2014/main" id="{014E394B-C077-4253-91B8-19F0748B4A0E}"/>
              </a:ext>
            </a:extLst>
          </p:cNvPr>
          <p:cNvSpPr txBox="1">
            <a:spLocks/>
          </p:cNvSpPr>
          <p:nvPr/>
        </p:nvSpPr>
        <p:spPr>
          <a:xfrm>
            <a:off x="1055802" y="4891732"/>
            <a:ext cx="10096107"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600" kern="1200">
                <a:solidFill>
                  <a:srgbClr val="05366B"/>
                </a:solidFill>
                <a:latin typeface="+mj-lt"/>
                <a:ea typeface="+mj-ea"/>
                <a:cs typeface="+mj-cs"/>
              </a:defRPr>
            </a:lvl1pPr>
          </a:lstStyle>
          <a:p>
            <a:r>
              <a:rPr lang="da-DK" dirty="0"/>
              <a:t>… og hvordan de bedst løses sammen</a:t>
            </a:r>
          </a:p>
        </p:txBody>
      </p:sp>
    </p:spTree>
    <p:extLst>
      <p:ext uri="{BB962C8B-B14F-4D97-AF65-F5344CB8AC3E}">
        <p14:creationId xmlns:p14="http://schemas.microsoft.com/office/powerpoint/2010/main" val="289639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5FAC-894A-4ABE-A402-AA481D67139C}"/>
              </a:ext>
            </a:extLst>
          </p:cNvPr>
          <p:cNvSpPr>
            <a:spLocks noGrp="1"/>
          </p:cNvSpPr>
          <p:nvPr>
            <p:ph type="title"/>
          </p:nvPr>
        </p:nvSpPr>
        <p:spPr/>
        <p:txBody>
          <a:bodyPr/>
          <a:lstStyle/>
          <a:p>
            <a:r>
              <a:rPr lang="da-DK" dirty="0"/>
              <a:t>Analysens tre scenarier</a:t>
            </a:r>
          </a:p>
        </p:txBody>
      </p:sp>
      <p:sp>
        <p:nvSpPr>
          <p:cNvPr id="4" name="Slide Number Placeholder 3">
            <a:extLst>
              <a:ext uri="{FF2B5EF4-FFF2-40B4-BE49-F238E27FC236}">
                <a16:creationId xmlns:a16="http://schemas.microsoft.com/office/drawing/2014/main" id="{5EA8582E-D51D-454D-80DE-1B5EF61D5C9A}"/>
              </a:ext>
            </a:extLst>
          </p:cNvPr>
          <p:cNvSpPr>
            <a:spLocks noGrp="1"/>
          </p:cNvSpPr>
          <p:nvPr>
            <p:ph type="sldNum" sz="quarter" idx="16"/>
          </p:nvPr>
        </p:nvSpPr>
        <p:spPr/>
        <p:txBody>
          <a:bodyPr/>
          <a:lstStyle/>
          <a:p>
            <a:fld id="{D112B5EC-DC8D-C147-ADDB-D8F4379CD7AE}" type="slidenum">
              <a:rPr lang="en-DK" smtClean="0"/>
              <a:pPr/>
              <a:t>4</a:t>
            </a:fld>
            <a:endParaRPr lang="en-DK" dirty="0"/>
          </a:p>
        </p:txBody>
      </p:sp>
      <p:pic>
        <p:nvPicPr>
          <p:cNvPr id="7" name="Picture 6">
            <a:extLst>
              <a:ext uri="{FF2B5EF4-FFF2-40B4-BE49-F238E27FC236}">
                <a16:creationId xmlns:a16="http://schemas.microsoft.com/office/drawing/2014/main" id="{3006FD12-A215-4201-886F-159562A5EBBA}"/>
              </a:ext>
            </a:extLst>
          </p:cNvPr>
          <p:cNvPicPr>
            <a:picLocks noChangeAspect="1"/>
          </p:cNvPicPr>
          <p:nvPr/>
        </p:nvPicPr>
        <p:blipFill>
          <a:blip r:embed="rId3"/>
          <a:stretch>
            <a:fillRect/>
          </a:stretch>
        </p:blipFill>
        <p:spPr>
          <a:xfrm>
            <a:off x="925173" y="1699243"/>
            <a:ext cx="9365086" cy="2842611"/>
          </a:xfrm>
          <a:prstGeom prst="rect">
            <a:avLst/>
          </a:prstGeom>
        </p:spPr>
      </p:pic>
    </p:spTree>
    <p:extLst>
      <p:ext uri="{BB962C8B-B14F-4D97-AF65-F5344CB8AC3E}">
        <p14:creationId xmlns:p14="http://schemas.microsoft.com/office/powerpoint/2010/main" val="89284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7479B6-9CF6-4CFC-A15E-8B35D7AD49AB}"/>
              </a:ext>
            </a:extLst>
          </p:cNvPr>
          <p:cNvSpPr>
            <a:spLocks noGrp="1"/>
          </p:cNvSpPr>
          <p:nvPr>
            <p:ph type="body" idx="1"/>
          </p:nvPr>
        </p:nvSpPr>
        <p:spPr/>
        <p:txBody>
          <a:bodyPr/>
          <a:lstStyle/>
          <a:p>
            <a:r>
              <a:rPr lang="da-DK" dirty="0"/>
              <a:t>Klimarådets hovedbudskaber</a:t>
            </a:r>
          </a:p>
        </p:txBody>
      </p:sp>
      <p:sp>
        <p:nvSpPr>
          <p:cNvPr id="3" name="Pladsholder til tekst 2">
            <a:extLst>
              <a:ext uri="{FF2B5EF4-FFF2-40B4-BE49-F238E27FC236}">
                <a16:creationId xmlns:a16="http://schemas.microsoft.com/office/drawing/2014/main" id="{F761D18D-34C0-4386-AD54-4FB38FFE002D}"/>
              </a:ext>
            </a:extLst>
          </p:cNvPr>
          <p:cNvSpPr>
            <a:spLocks noGrp="1"/>
          </p:cNvSpPr>
          <p:nvPr>
            <p:ph type="body" sz="quarter" idx="10"/>
          </p:nvPr>
        </p:nvSpPr>
        <p:spPr>
          <a:xfrm>
            <a:off x="314036" y="1081088"/>
            <a:ext cx="6770977" cy="2946400"/>
          </a:xfrm>
        </p:spPr>
        <p:txBody>
          <a:bodyPr/>
          <a:lstStyle/>
          <a:p>
            <a:r>
              <a:rPr lang="da-DK" dirty="0"/>
              <a:t>1</a:t>
            </a:r>
          </a:p>
        </p:txBody>
      </p:sp>
      <p:pic>
        <p:nvPicPr>
          <p:cNvPr id="4" name="Billede 6">
            <a:extLst>
              <a:ext uri="{FF2B5EF4-FFF2-40B4-BE49-F238E27FC236}">
                <a16:creationId xmlns:a16="http://schemas.microsoft.com/office/drawing/2014/main" id="{FA7A0FFC-8777-413A-98C6-47434E458EE0}"/>
              </a:ext>
            </a:extLst>
          </p:cNvPr>
          <p:cNvPicPr>
            <a:picLocks noChangeAspect="1"/>
          </p:cNvPicPr>
          <p:nvPr/>
        </p:nvPicPr>
        <p:blipFill>
          <a:blip r:embed="rId2"/>
          <a:stretch>
            <a:fillRect/>
          </a:stretch>
        </p:blipFill>
        <p:spPr>
          <a:xfrm>
            <a:off x="8033545" y="2014288"/>
            <a:ext cx="1296000" cy="1296000"/>
          </a:xfrm>
          <a:prstGeom prst="rect">
            <a:avLst/>
          </a:prstGeom>
          <a:ln>
            <a:noFill/>
          </a:ln>
        </p:spPr>
      </p:pic>
      <p:pic>
        <p:nvPicPr>
          <p:cNvPr id="5" name="Billede 5">
            <a:extLst>
              <a:ext uri="{FF2B5EF4-FFF2-40B4-BE49-F238E27FC236}">
                <a16:creationId xmlns:a16="http://schemas.microsoft.com/office/drawing/2014/main" id="{EE685F52-8DB4-4EA1-9EA0-88289D710B93}"/>
              </a:ext>
            </a:extLst>
          </p:cNvPr>
          <p:cNvPicPr>
            <a:picLocks noChangeAspect="1"/>
          </p:cNvPicPr>
          <p:nvPr/>
        </p:nvPicPr>
        <p:blipFill>
          <a:blip r:embed="rId3"/>
          <a:stretch>
            <a:fillRect/>
          </a:stretch>
        </p:blipFill>
        <p:spPr>
          <a:xfrm>
            <a:off x="9415754" y="2014288"/>
            <a:ext cx="1296000" cy="1296000"/>
          </a:xfrm>
          <a:prstGeom prst="rect">
            <a:avLst/>
          </a:prstGeom>
          <a:ln>
            <a:noFill/>
          </a:ln>
        </p:spPr>
      </p:pic>
      <p:pic>
        <p:nvPicPr>
          <p:cNvPr id="6" name="Billede 6">
            <a:extLst>
              <a:ext uri="{FF2B5EF4-FFF2-40B4-BE49-F238E27FC236}">
                <a16:creationId xmlns:a16="http://schemas.microsoft.com/office/drawing/2014/main" id="{F6C95912-7B71-4620-AC71-880E4E81A008}"/>
              </a:ext>
            </a:extLst>
          </p:cNvPr>
          <p:cNvPicPr>
            <a:picLocks noChangeAspect="1"/>
          </p:cNvPicPr>
          <p:nvPr/>
        </p:nvPicPr>
        <p:blipFill>
          <a:blip r:embed="rId4"/>
          <a:stretch>
            <a:fillRect/>
          </a:stretch>
        </p:blipFill>
        <p:spPr>
          <a:xfrm>
            <a:off x="10797964" y="2014288"/>
            <a:ext cx="1296000" cy="1296000"/>
          </a:xfrm>
          <a:prstGeom prst="rect">
            <a:avLst/>
          </a:prstGeom>
          <a:ln>
            <a:noFill/>
          </a:ln>
        </p:spPr>
      </p:pic>
    </p:spTree>
    <p:extLst>
      <p:ext uri="{BB962C8B-B14F-4D97-AF65-F5344CB8AC3E}">
        <p14:creationId xmlns:p14="http://schemas.microsoft.com/office/powerpoint/2010/main" val="109673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46A55-D5AA-41EE-8205-612411459191}"/>
              </a:ext>
            </a:extLst>
          </p:cNvPr>
          <p:cNvSpPr>
            <a:spLocks noGrp="1"/>
          </p:cNvSpPr>
          <p:nvPr>
            <p:ph type="title"/>
          </p:nvPr>
        </p:nvSpPr>
        <p:spPr>
          <a:xfrm>
            <a:off x="1055802" y="924082"/>
            <a:ext cx="10096107" cy="360099"/>
          </a:xfrm>
        </p:spPr>
        <p:txBody>
          <a:bodyPr/>
          <a:lstStyle/>
          <a:p>
            <a:r>
              <a:rPr lang="da-DK" dirty="0"/>
              <a:t>Klimarådets hovedbudskaber</a:t>
            </a:r>
          </a:p>
        </p:txBody>
      </p:sp>
      <p:sp>
        <p:nvSpPr>
          <p:cNvPr id="4" name="Pladsholder til slidenummer 3">
            <a:extLst>
              <a:ext uri="{FF2B5EF4-FFF2-40B4-BE49-F238E27FC236}">
                <a16:creationId xmlns:a16="http://schemas.microsoft.com/office/drawing/2014/main" id="{537B5331-9C7A-4A37-87F8-0BFD57CC284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2B5EC-DC8D-C147-ADDB-D8F4379CD7AE}" type="slidenum">
              <a:rPr kumimoji="0" lang="en-DK"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DK"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Pladsholder til indhold 4">
            <a:extLst>
              <a:ext uri="{FF2B5EF4-FFF2-40B4-BE49-F238E27FC236}">
                <a16:creationId xmlns:a16="http://schemas.microsoft.com/office/drawing/2014/main" id="{BB203507-54FD-40B6-8191-2C211204C48C}"/>
              </a:ext>
            </a:extLst>
          </p:cNvPr>
          <p:cNvSpPr>
            <a:spLocks noGrp="1"/>
          </p:cNvSpPr>
          <p:nvPr>
            <p:ph idx="1"/>
          </p:nvPr>
        </p:nvSpPr>
        <p:spPr>
          <a:xfrm>
            <a:off x="1047946" y="2946184"/>
            <a:ext cx="10096107" cy="3322986"/>
          </a:xfrm>
        </p:spPr>
        <p:txBody>
          <a:bodyPr>
            <a:noAutofit/>
          </a:bodyPr>
          <a:lstStyle/>
          <a:p>
            <a:pPr marL="0" indent="0">
              <a:buNone/>
            </a:pPr>
            <a:r>
              <a:rPr lang="da-DK" sz="2000" dirty="0"/>
              <a:t>Effekten af indsatsen for biodiversitet og vandmiljø afhænger af, hvor den sker i landet. Derimod er det ikke lige så vigtigt for klimaet, hvor der fx rejses ny skov. Indsats for biodiversitet og vandmiljø giver samtidig betydelige klimagevinster. </a:t>
            </a:r>
          </a:p>
          <a:p>
            <a:pPr>
              <a:spcBef>
                <a:spcPts val="1800"/>
              </a:spcBef>
            </a:pPr>
            <a:r>
              <a:rPr lang="da-DK" sz="2000" dirty="0"/>
              <a:t>Derfor bør der tages udgangspunkt i biodiversitet og vandmiljø. Udpegningen af arealer skal ske centralt, men implementeres lokalt. </a:t>
            </a:r>
          </a:p>
          <a:p>
            <a:pPr>
              <a:spcBef>
                <a:spcPts val="1800"/>
              </a:spcBef>
            </a:pPr>
            <a:r>
              <a:rPr lang="da-DK" sz="2000" dirty="0"/>
              <a:t>Timingen for igangsættelse af de enkelte tiltag på arealerne, har også stor betydning for at opnå synergi. Det afgørende er ikke kun typen af omstillingselementer, og hvor de placeres, men også hvor hurtigt de igangsættes og gennemføres.</a:t>
            </a:r>
          </a:p>
        </p:txBody>
      </p:sp>
      <p:pic>
        <p:nvPicPr>
          <p:cNvPr id="7" name="Billede 6">
            <a:extLst>
              <a:ext uri="{FF2B5EF4-FFF2-40B4-BE49-F238E27FC236}">
                <a16:creationId xmlns:a16="http://schemas.microsoft.com/office/drawing/2014/main" id="{A66E1206-72CC-4507-B00D-C9C59F2C7EDE}"/>
              </a:ext>
            </a:extLst>
          </p:cNvPr>
          <p:cNvPicPr>
            <a:picLocks noChangeAspect="1"/>
          </p:cNvPicPr>
          <p:nvPr/>
        </p:nvPicPr>
        <p:blipFill>
          <a:blip r:embed="rId3"/>
          <a:stretch>
            <a:fillRect/>
          </a:stretch>
        </p:blipFill>
        <p:spPr>
          <a:xfrm>
            <a:off x="1055802" y="1575183"/>
            <a:ext cx="1080000" cy="1080000"/>
          </a:xfrm>
          <a:prstGeom prst="rect">
            <a:avLst/>
          </a:prstGeom>
          <a:ln>
            <a:solidFill>
              <a:schemeClr val="bg1"/>
            </a:solidFill>
          </a:ln>
        </p:spPr>
      </p:pic>
      <p:sp>
        <p:nvSpPr>
          <p:cNvPr id="6" name="TextBox 5">
            <a:extLst>
              <a:ext uri="{FF2B5EF4-FFF2-40B4-BE49-F238E27FC236}">
                <a16:creationId xmlns:a16="http://schemas.microsoft.com/office/drawing/2014/main" id="{039D58F6-58FD-4D3A-9FA6-455595E0D32D}"/>
              </a:ext>
            </a:extLst>
          </p:cNvPr>
          <p:cNvSpPr txBox="1"/>
          <p:nvPr/>
        </p:nvSpPr>
        <p:spPr>
          <a:xfrm>
            <a:off x="2143658" y="1792017"/>
            <a:ext cx="8145622" cy="646331"/>
          </a:xfrm>
          <a:prstGeom prst="rect">
            <a:avLst/>
          </a:prstGeom>
          <a:noFill/>
        </p:spPr>
        <p:txBody>
          <a:bodyPr wrap="square" rtlCol="0">
            <a:spAutoFit/>
          </a:bodyPr>
          <a:lstStyle/>
          <a:p>
            <a:r>
              <a:rPr lang="da-DK" b="1" dirty="0">
                <a:solidFill>
                  <a:schemeClr val="bg1"/>
                </a:solidFill>
              </a:rPr>
              <a:t>Hensynet til biodiversitet og vandmiljø kan med fordel være                                                         retningsgivende for arealplanlægningen </a:t>
            </a:r>
          </a:p>
        </p:txBody>
      </p:sp>
    </p:spTree>
    <p:extLst>
      <p:ext uri="{BB962C8B-B14F-4D97-AF65-F5344CB8AC3E}">
        <p14:creationId xmlns:p14="http://schemas.microsoft.com/office/powerpoint/2010/main" val="131980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46A55-D5AA-41EE-8205-612411459191}"/>
              </a:ext>
            </a:extLst>
          </p:cNvPr>
          <p:cNvSpPr>
            <a:spLocks noGrp="1"/>
          </p:cNvSpPr>
          <p:nvPr>
            <p:ph type="title"/>
          </p:nvPr>
        </p:nvSpPr>
        <p:spPr>
          <a:xfrm>
            <a:off x="1055802" y="924082"/>
            <a:ext cx="10096107" cy="360099"/>
          </a:xfrm>
        </p:spPr>
        <p:txBody>
          <a:bodyPr/>
          <a:lstStyle/>
          <a:p>
            <a:r>
              <a:rPr lang="da-DK" dirty="0"/>
              <a:t>Klimarådets hovedbudskaber</a:t>
            </a:r>
          </a:p>
        </p:txBody>
      </p:sp>
      <p:sp>
        <p:nvSpPr>
          <p:cNvPr id="4" name="Pladsholder til slidenummer 3">
            <a:extLst>
              <a:ext uri="{FF2B5EF4-FFF2-40B4-BE49-F238E27FC236}">
                <a16:creationId xmlns:a16="http://schemas.microsoft.com/office/drawing/2014/main" id="{537B5331-9C7A-4A37-87F8-0BFD57CC284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2B5EC-DC8D-C147-ADDB-D8F4379CD7AE}" type="slidenum">
              <a:rPr kumimoji="0" lang="en-DK"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DK"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Pladsholder til indhold 4">
            <a:extLst>
              <a:ext uri="{FF2B5EF4-FFF2-40B4-BE49-F238E27FC236}">
                <a16:creationId xmlns:a16="http://schemas.microsoft.com/office/drawing/2014/main" id="{BB203507-54FD-40B6-8191-2C211204C48C}"/>
              </a:ext>
            </a:extLst>
          </p:cNvPr>
          <p:cNvSpPr>
            <a:spLocks noGrp="1"/>
          </p:cNvSpPr>
          <p:nvPr>
            <p:ph idx="1"/>
          </p:nvPr>
        </p:nvSpPr>
        <p:spPr>
          <a:xfrm>
            <a:off x="1055802" y="2370664"/>
            <a:ext cx="10096107" cy="4042104"/>
          </a:xfrm>
        </p:spPr>
        <p:txBody>
          <a:bodyPr>
            <a:noAutofit/>
          </a:bodyPr>
          <a:lstStyle/>
          <a:p>
            <a:pPr marL="0" indent="0">
              <a:buNone/>
            </a:pPr>
            <a:endParaRPr lang="da-DK" sz="2000" b="1" dirty="0"/>
          </a:p>
          <a:p>
            <a:r>
              <a:rPr lang="da-DK" sz="2000" dirty="0"/>
              <a:t>Landbruget lægger beslag på størstedelen af det danske landskab og giver økonomisk aktivitet og beskæftigelse. Men det påvirker klima, miljø og biodiversitet væsentligt.</a:t>
            </a:r>
          </a:p>
          <a:p>
            <a:pPr>
              <a:spcBef>
                <a:spcPts val="1800"/>
              </a:spcBef>
            </a:pPr>
            <a:r>
              <a:rPr lang="da-DK" sz="2000" dirty="0"/>
              <a:t>For at nå målene viser vores analyse, at landbrugsarealet skal reduceres med omtrent en tredjedel. Det frigivne areal skal primært bruges til beskyttet natur i form af blandt andet åbne overdrev, vådområde og urørt skov samt et øget areal med produktionsskov.</a:t>
            </a:r>
          </a:p>
          <a:p>
            <a:pPr>
              <a:spcBef>
                <a:spcPts val="1800"/>
              </a:spcBef>
            </a:pPr>
            <a:r>
              <a:rPr lang="da-DK" sz="2000" dirty="0"/>
              <a:t>Landbruget og fødevareindustrien behøver ikke fylde mindre i samfundsøkonomien, hvis det lykkes at omstille og udvikle sektoren.</a:t>
            </a:r>
          </a:p>
          <a:p>
            <a:pPr marL="0" indent="0">
              <a:buNone/>
            </a:pPr>
            <a:endParaRPr lang="da-DK" sz="1400" dirty="0"/>
          </a:p>
        </p:txBody>
      </p:sp>
      <p:pic>
        <p:nvPicPr>
          <p:cNvPr id="6" name="Billede 5">
            <a:extLst>
              <a:ext uri="{FF2B5EF4-FFF2-40B4-BE49-F238E27FC236}">
                <a16:creationId xmlns:a16="http://schemas.microsoft.com/office/drawing/2014/main" id="{74B86FAB-4BFD-4DA3-8E4B-F2712DBCA99C}"/>
              </a:ext>
            </a:extLst>
          </p:cNvPr>
          <p:cNvPicPr>
            <a:picLocks noChangeAspect="1"/>
          </p:cNvPicPr>
          <p:nvPr/>
        </p:nvPicPr>
        <p:blipFill>
          <a:blip r:embed="rId3"/>
          <a:stretch>
            <a:fillRect/>
          </a:stretch>
        </p:blipFill>
        <p:spPr>
          <a:xfrm>
            <a:off x="1055802" y="1579377"/>
            <a:ext cx="1080000" cy="1080000"/>
          </a:xfrm>
          <a:prstGeom prst="rect">
            <a:avLst/>
          </a:prstGeom>
          <a:ln>
            <a:solidFill>
              <a:schemeClr val="bg1"/>
            </a:solidFill>
          </a:ln>
        </p:spPr>
      </p:pic>
      <p:sp>
        <p:nvSpPr>
          <p:cNvPr id="7" name="TextBox 6">
            <a:extLst>
              <a:ext uri="{FF2B5EF4-FFF2-40B4-BE49-F238E27FC236}">
                <a16:creationId xmlns:a16="http://schemas.microsoft.com/office/drawing/2014/main" id="{97351FDE-D424-4901-9CFC-246379A6459E}"/>
              </a:ext>
            </a:extLst>
          </p:cNvPr>
          <p:cNvSpPr txBox="1"/>
          <p:nvPr/>
        </p:nvSpPr>
        <p:spPr>
          <a:xfrm>
            <a:off x="2135802" y="1934711"/>
            <a:ext cx="8145622" cy="369332"/>
          </a:xfrm>
          <a:prstGeom prst="rect">
            <a:avLst/>
          </a:prstGeom>
          <a:noFill/>
        </p:spPr>
        <p:txBody>
          <a:bodyPr wrap="square" rtlCol="0">
            <a:spAutoFit/>
          </a:bodyPr>
          <a:lstStyle/>
          <a:p>
            <a:r>
              <a:rPr lang="da-DK" b="1" dirty="0">
                <a:solidFill>
                  <a:schemeClr val="bg1"/>
                </a:solidFill>
              </a:rPr>
              <a:t>Biodiversitet og skov skal fylde mere i landskabet</a:t>
            </a:r>
          </a:p>
        </p:txBody>
      </p:sp>
    </p:spTree>
    <p:extLst>
      <p:ext uri="{BB962C8B-B14F-4D97-AF65-F5344CB8AC3E}">
        <p14:creationId xmlns:p14="http://schemas.microsoft.com/office/powerpoint/2010/main" val="406530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46A55-D5AA-41EE-8205-612411459191}"/>
              </a:ext>
            </a:extLst>
          </p:cNvPr>
          <p:cNvSpPr>
            <a:spLocks noGrp="1"/>
          </p:cNvSpPr>
          <p:nvPr>
            <p:ph type="title"/>
          </p:nvPr>
        </p:nvSpPr>
        <p:spPr>
          <a:xfrm>
            <a:off x="1055802" y="924082"/>
            <a:ext cx="10096107" cy="360099"/>
          </a:xfrm>
        </p:spPr>
        <p:txBody>
          <a:bodyPr/>
          <a:lstStyle/>
          <a:p>
            <a:r>
              <a:rPr lang="da-DK" dirty="0"/>
              <a:t>Klimarådets hovedbudskaber</a:t>
            </a:r>
          </a:p>
        </p:txBody>
      </p:sp>
      <p:sp>
        <p:nvSpPr>
          <p:cNvPr id="4" name="Pladsholder til slidenummer 3">
            <a:extLst>
              <a:ext uri="{FF2B5EF4-FFF2-40B4-BE49-F238E27FC236}">
                <a16:creationId xmlns:a16="http://schemas.microsoft.com/office/drawing/2014/main" id="{537B5331-9C7A-4A37-87F8-0BFD57CC284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2B5EC-DC8D-C147-ADDB-D8F4379CD7AE}" type="slidenum">
              <a:rPr kumimoji="0" lang="en-DK"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DK"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Pladsholder til indhold 4">
            <a:extLst>
              <a:ext uri="{FF2B5EF4-FFF2-40B4-BE49-F238E27FC236}">
                <a16:creationId xmlns:a16="http://schemas.microsoft.com/office/drawing/2014/main" id="{BB203507-54FD-40B6-8191-2C211204C48C}"/>
              </a:ext>
            </a:extLst>
          </p:cNvPr>
          <p:cNvSpPr>
            <a:spLocks noGrp="1"/>
          </p:cNvSpPr>
          <p:nvPr>
            <p:ph idx="1"/>
          </p:nvPr>
        </p:nvSpPr>
        <p:spPr>
          <a:xfrm>
            <a:off x="1047946" y="2946183"/>
            <a:ext cx="10096107" cy="2789890"/>
          </a:xfrm>
        </p:spPr>
        <p:txBody>
          <a:bodyPr>
            <a:noAutofit/>
          </a:bodyPr>
          <a:lstStyle/>
          <a:p>
            <a:r>
              <a:rPr lang="da-DK" sz="2000" dirty="0"/>
              <a:t>Hvis arealanvendelsen tilrettelægges med udgangspunkt i at nå målene for biodiversitet og vandmiljø, løber de samlede omkostninger op i cirka 2,8 mia.kr. årligt. De økonomiske beregninger omfatter også indtjening fra ny produktionsskov, så omkostningerne drives overvejende af mindre produktion af fødevarer og foder.</a:t>
            </a:r>
          </a:p>
          <a:p>
            <a:pPr>
              <a:spcBef>
                <a:spcPts val="1800"/>
              </a:spcBef>
            </a:pPr>
            <a:r>
              <a:rPr lang="da-DK" sz="2000" dirty="0"/>
              <a:t>Opfyldelse af mål for vandmiljø og biodiversitet giver en årlig klimagevinst på næsten 7 mio. ton CO</a:t>
            </a:r>
            <a:r>
              <a:rPr lang="da-DK" sz="2000" baseline="-25000" dirty="0"/>
              <a:t>2</a:t>
            </a:r>
            <a:r>
              <a:rPr lang="da-DK" sz="2000" dirty="0"/>
              <a:t>e, mens omkostningen er cirka 400 kr. pr. ton CO</a:t>
            </a:r>
            <a:r>
              <a:rPr lang="da-DK" sz="2000" baseline="-25000" dirty="0"/>
              <a:t>2</a:t>
            </a:r>
            <a:r>
              <a:rPr lang="da-DK" sz="2000" dirty="0"/>
              <a:t>e. Dette tal er lavt sammenlignet med andre sektorer. Og så er de betydelige samfundsgevinster ved et bedre vandmiljø, bedre biodiversitet og rekreative muligheder ikke modregnet.</a:t>
            </a:r>
          </a:p>
        </p:txBody>
      </p:sp>
      <p:sp>
        <p:nvSpPr>
          <p:cNvPr id="6" name="TextBox 5">
            <a:extLst>
              <a:ext uri="{FF2B5EF4-FFF2-40B4-BE49-F238E27FC236}">
                <a16:creationId xmlns:a16="http://schemas.microsoft.com/office/drawing/2014/main" id="{D611E85E-873B-4005-94F0-DA2EBC392B08}"/>
              </a:ext>
            </a:extLst>
          </p:cNvPr>
          <p:cNvSpPr txBox="1"/>
          <p:nvPr/>
        </p:nvSpPr>
        <p:spPr>
          <a:xfrm>
            <a:off x="2143658" y="1792017"/>
            <a:ext cx="8145622" cy="646331"/>
          </a:xfrm>
          <a:prstGeom prst="rect">
            <a:avLst/>
          </a:prstGeom>
          <a:noFill/>
        </p:spPr>
        <p:txBody>
          <a:bodyPr wrap="square" rtlCol="0">
            <a:spAutoFit/>
          </a:bodyPr>
          <a:lstStyle/>
          <a:p>
            <a:r>
              <a:rPr lang="da-DK" b="1" dirty="0">
                <a:solidFill>
                  <a:schemeClr val="bg1"/>
                </a:solidFill>
              </a:rPr>
              <a:t>Omkostningerne ved en koordineret indsats for klima, vandmiljø og biodiversitet er beskedne</a:t>
            </a:r>
          </a:p>
        </p:txBody>
      </p:sp>
      <p:pic>
        <p:nvPicPr>
          <p:cNvPr id="8" name="Billede 7">
            <a:extLst>
              <a:ext uri="{FF2B5EF4-FFF2-40B4-BE49-F238E27FC236}">
                <a16:creationId xmlns:a16="http://schemas.microsoft.com/office/drawing/2014/main" id="{F4C1323C-BBC0-4909-967F-B38E2AE94D1E}"/>
              </a:ext>
            </a:extLst>
          </p:cNvPr>
          <p:cNvPicPr>
            <a:picLocks noChangeAspect="1"/>
          </p:cNvPicPr>
          <p:nvPr/>
        </p:nvPicPr>
        <p:blipFill>
          <a:blip r:embed="rId3"/>
          <a:stretch>
            <a:fillRect/>
          </a:stretch>
        </p:blipFill>
        <p:spPr>
          <a:xfrm>
            <a:off x="1063658" y="1575182"/>
            <a:ext cx="1080000" cy="1080000"/>
          </a:xfrm>
          <a:prstGeom prst="rect">
            <a:avLst/>
          </a:prstGeom>
          <a:ln>
            <a:solidFill>
              <a:schemeClr val="bg1"/>
            </a:solidFill>
          </a:ln>
        </p:spPr>
      </p:pic>
    </p:spTree>
    <p:extLst>
      <p:ext uri="{BB962C8B-B14F-4D97-AF65-F5344CB8AC3E}">
        <p14:creationId xmlns:p14="http://schemas.microsoft.com/office/powerpoint/2010/main" val="288113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26162FF-457A-4B47-9AB0-9183A5E1D91F}"/>
              </a:ext>
            </a:extLst>
          </p:cNvPr>
          <p:cNvSpPr>
            <a:spLocks noGrp="1"/>
          </p:cNvSpPr>
          <p:nvPr>
            <p:ph type="body" idx="1"/>
          </p:nvPr>
        </p:nvSpPr>
        <p:spPr>
          <a:xfrm>
            <a:off x="468000" y="4276725"/>
            <a:ext cx="6450036" cy="2111991"/>
          </a:xfrm>
        </p:spPr>
        <p:txBody>
          <a:bodyPr/>
          <a:lstStyle/>
          <a:p>
            <a:r>
              <a:rPr lang="da-DK" dirty="0"/>
              <a:t>Reguleringen af arealerne bør bygge på tre søjler</a:t>
            </a:r>
          </a:p>
          <a:p>
            <a:endParaRPr lang="da-DK" dirty="0"/>
          </a:p>
        </p:txBody>
      </p:sp>
      <p:sp>
        <p:nvSpPr>
          <p:cNvPr id="3" name="Pladsholder til tekst 2">
            <a:extLst>
              <a:ext uri="{FF2B5EF4-FFF2-40B4-BE49-F238E27FC236}">
                <a16:creationId xmlns:a16="http://schemas.microsoft.com/office/drawing/2014/main" id="{D955A861-7791-4AFA-9C53-77EB32693656}"/>
              </a:ext>
            </a:extLst>
          </p:cNvPr>
          <p:cNvSpPr>
            <a:spLocks noGrp="1"/>
          </p:cNvSpPr>
          <p:nvPr>
            <p:ph type="body" sz="quarter" idx="10"/>
          </p:nvPr>
        </p:nvSpPr>
        <p:spPr/>
        <p:txBody>
          <a:bodyPr/>
          <a:lstStyle/>
          <a:p>
            <a:r>
              <a:rPr lang="da-DK" dirty="0"/>
              <a:t>2</a:t>
            </a:r>
          </a:p>
        </p:txBody>
      </p:sp>
      <p:pic>
        <p:nvPicPr>
          <p:cNvPr id="4" name="Billede 3">
            <a:extLst>
              <a:ext uri="{FF2B5EF4-FFF2-40B4-BE49-F238E27FC236}">
                <a16:creationId xmlns:a16="http://schemas.microsoft.com/office/drawing/2014/main" id="{1327A98C-86CB-4393-8E6E-24C265C7BF76}"/>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7784330" y="801018"/>
            <a:ext cx="3473137" cy="2668174"/>
          </a:xfrm>
          <a:prstGeom prst="rect">
            <a:avLst/>
          </a:prstGeom>
        </p:spPr>
      </p:pic>
    </p:spTree>
    <p:extLst>
      <p:ext uri="{BB962C8B-B14F-4D97-AF65-F5344CB8AC3E}">
        <p14:creationId xmlns:p14="http://schemas.microsoft.com/office/powerpoint/2010/main" val="756504614"/>
      </p:ext>
    </p:extLst>
  </p:cSld>
  <p:clrMapOvr>
    <a:masterClrMapping/>
  </p:clrMapOvr>
</p:sld>
</file>

<file path=ppt/theme/theme1.xml><?xml version="1.0" encoding="utf-8"?>
<a:theme xmlns:a="http://schemas.openxmlformats.org/drawingml/2006/main" name="Office Theme 2013 - 2022">
  <a:themeElements>
    <a:clrScheme name="Klimarådet Farver">
      <a:dk1>
        <a:srgbClr val="2F2F2F"/>
      </a:dk1>
      <a:lt1>
        <a:srgbClr val="FFFFFF"/>
      </a:lt1>
      <a:dk2>
        <a:srgbClr val="00457D"/>
      </a:dk2>
      <a:lt2>
        <a:srgbClr val="F9F5F2"/>
      </a:lt2>
      <a:accent1>
        <a:srgbClr val="FFE778"/>
      </a:accent1>
      <a:accent2>
        <a:srgbClr val="73B3E6"/>
      </a:accent2>
      <a:accent3>
        <a:srgbClr val="96C8A0"/>
      </a:accent3>
      <a:accent4>
        <a:srgbClr val="F5BEAF"/>
      </a:accent4>
      <a:accent5>
        <a:srgbClr val="FFEDAF"/>
      </a:accent5>
      <a:accent6>
        <a:srgbClr val="668FB1"/>
      </a:accent6>
      <a:hlink>
        <a:srgbClr val="0563C1"/>
      </a:hlink>
      <a:folHlink>
        <a:srgbClr val="F5BE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kabelon).potx" id="{1E9C3EC0-5235-43D8-8EA2-ABB3BB305294}" vid="{0AB931DF-5E6C-40ED-BBE0-91E75DEEE143}"/>
    </a:ext>
  </a:extLst>
</a:theme>
</file>

<file path=ppt/theme/theme2.xml><?xml version="1.0" encoding="utf-8"?>
<a:theme xmlns:a="http://schemas.openxmlformats.org/drawingml/2006/main" name="Klimarådets farver 8-9-2020">
  <a:themeElements>
    <a:clrScheme name="Klimarådet - Rapport">
      <a:dk1>
        <a:sysClr val="windowText" lastClr="000000"/>
      </a:dk1>
      <a:lt1>
        <a:srgbClr val="FFFFFF"/>
      </a:lt1>
      <a:dk2>
        <a:srgbClr val="A5ACAE"/>
      </a:dk2>
      <a:lt2>
        <a:srgbClr val="FFFFFF"/>
      </a:lt2>
      <a:accent1>
        <a:srgbClr val="00457D"/>
      </a:accent1>
      <a:accent2>
        <a:srgbClr val="A0CFB0"/>
      </a:accent2>
      <a:accent3>
        <a:srgbClr val="FFEA8F"/>
      </a:accent3>
      <a:accent4>
        <a:srgbClr val="73B4E6"/>
      </a:accent4>
      <a:accent5>
        <a:srgbClr val="F5BEAF"/>
      </a:accent5>
      <a:accent6>
        <a:srgbClr val="A4D5E3"/>
      </a:accent6>
      <a:hlink>
        <a:srgbClr val="A5ACAE"/>
      </a:hlink>
      <a:folHlink>
        <a:srgbClr val="A5ACAE"/>
      </a:folHlink>
    </a:clrScheme>
    <a:fontScheme name="Brugerdefineret 1">
      <a:majorFont>
        <a:latin typeface="Arial"/>
        <a:ea typeface=""/>
        <a:cs typeface=""/>
      </a:majorFont>
      <a:minorFont>
        <a:latin typeface="Georgi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 point (skabelon) - ny 02-10-2020.pptx" id="{FB21025C-C5E8-4EAA-A008-5CEA9FC67C39}" vid="{211BBE96-9B5C-49F9-A974-FD1F8C5DC619}"/>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limarådet">
    <a:dk1>
      <a:sysClr val="windowText" lastClr="000000"/>
    </a:dk1>
    <a:lt1>
      <a:sysClr val="window" lastClr="FFFFFF"/>
    </a:lt1>
    <a:dk2>
      <a:srgbClr val="44546A"/>
    </a:dk2>
    <a:lt2>
      <a:srgbClr val="E7E6E6"/>
    </a:lt2>
    <a:accent1>
      <a:srgbClr val="A0CFB0"/>
    </a:accent1>
    <a:accent2>
      <a:srgbClr val="00457D"/>
    </a:accent2>
    <a:accent3>
      <a:srgbClr val="F5BEAF"/>
    </a:accent3>
    <a:accent4>
      <a:srgbClr val="FFEA8F"/>
    </a:accent4>
    <a:accent5>
      <a:srgbClr val="73B4E6"/>
    </a:accent5>
    <a:accent6>
      <a:srgbClr val="A4D5E3"/>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Powerpoint (skabelon)</Template>
  <TotalTime>2469</TotalTime>
  <Words>2409</Words>
  <Application>Microsoft Office PowerPoint</Application>
  <PresentationFormat>Widescreen</PresentationFormat>
  <Paragraphs>118</Paragraphs>
  <Slides>15</Slides>
  <Notes>11</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15</vt:i4>
      </vt:variant>
    </vt:vector>
  </HeadingPairs>
  <TitlesOfParts>
    <vt:vector size="22" baseType="lpstr">
      <vt:lpstr>Arial</vt:lpstr>
      <vt:lpstr>Calibri</vt:lpstr>
      <vt:lpstr>Courier New</vt:lpstr>
      <vt:lpstr>Georgia</vt:lpstr>
      <vt:lpstr>Times New Roman</vt:lpstr>
      <vt:lpstr>Office Theme 2013 - 2022</vt:lpstr>
      <vt:lpstr>Klimarådets farver 8-9-2020</vt:lpstr>
      <vt:lpstr>Danmarks fremtidige arealanvendelse</vt:lpstr>
      <vt:lpstr>Den danske arealanvendelse i dag</vt:lpstr>
      <vt:lpstr>Analysen fokuserer på klima, vandmiljø og biodiversitet… </vt:lpstr>
      <vt:lpstr>Analysens tre scenarier</vt:lpstr>
      <vt:lpstr>PowerPoint-præsentation</vt:lpstr>
      <vt:lpstr>Klimarådets hovedbudskaber</vt:lpstr>
      <vt:lpstr>Klimarådets hovedbudskaber</vt:lpstr>
      <vt:lpstr>Klimarådets hovedbudskaber</vt:lpstr>
      <vt:lpstr>PowerPoint-præsentation</vt:lpstr>
      <vt:lpstr>De 3 søjler i en koordineret arealregulering</vt:lpstr>
      <vt:lpstr>Første søjle: Udpegning af arealer</vt:lpstr>
      <vt:lpstr>Anden søjle: Målrettet indsats</vt:lpstr>
      <vt:lpstr>Tredje søjle: Afgift på drivhusgasser</vt:lpstr>
      <vt:lpstr>Nye arealer med rekreativ adgang samt samlede omkostninger  - Fordelt på 98 kommuner (th.) i  biodiversitets- og vandmiljøscenariet </vt:lpstr>
      <vt:lpstr>Tak for opmærksomheden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 vandmiljø og biodiversitet</dc:title>
  <dc:creator>Gustav Marquard Callesen</dc:creator>
  <cp:lastModifiedBy>Pia Rasmussen</cp:lastModifiedBy>
  <cp:revision>120</cp:revision>
  <cp:lastPrinted>2024-05-02T11:05:23Z</cp:lastPrinted>
  <dcterms:created xsi:type="dcterms:W3CDTF">2024-04-09T09:11:57Z</dcterms:created>
  <dcterms:modified xsi:type="dcterms:W3CDTF">2024-06-21T08:15:28Z</dcterms:modified>
</cp:coreProperties>
</file>