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9"/>
  </p:notesMasterIdLst>
  <p:sldIdLst>
    <p:sldId id="267" r:id="rId5"/>
    <p:sldId id="271" r:id="rId6"/>
    <p:sldId id="270" r:id="rId7"/>
    <p:sldId id="269"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B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yst layout 2 - Markering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71" autoAdjust="0"/>
    <p:restoredTop sz="94622" autoAdjust="0"/>
  </p:normalViewPr>
  <p:slideViewPr>
    <p:cSldViewPr snapToGrid="0" showGuides="1">
      <p:cViewPr varScale="1">
        <p:scale>
          <a:sx n="104" d="100"/>
          <a:sy n="104" d="100"/>
        </p:scale>
        <p:origin x="354" y="102"/>
      </p:cViewPr>
      <p:guideLst>
        <p:guide orient="horz" pos="2160"/>
        <p:guide pos="3840"/>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72A38B-F9FA-4036-A084-652409E98F08}" type="datetimeFigureOut">
              <a:rPr lang="en-GB" smtClean="0"/>
              <a:t>18/10/2018</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436F85-577F-4A92-A47F-D540A2BCC821}" type="slidenum">
              <a:rPr lang="en-GB" smtClean="0"/>
              <a:t>‹nr.›</a:t>
            </a:fld>
            <a:endParaRPr lang="en-GB"/>
          </a:p>
        </p:txBody>
      </p:sp>
    </p:spTree>
    <p:extLst>
      <p:ext uri="{BB962C8B-B14F-4D97-AF65-F5344CB8AC3E}">
        <p14:creationId xmlns:p14="http://schemas.microsoft.com/office/powerpoint/2010/main" val="33780911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10"/>
          </p:nvPr>
        </p:nvSpPr>
        <p:spPr/>
        <p:txBody>
          <a:bodyPr/>
          <a:lstStyle/>
          <a:p>
            <a:fld id="{49436F85-577F-4A92-A47F-D540A2BCC821}" type="slidenum">
              <a:rPr lang="en-GB" smtClean="0"/>
              <a:t>1</a:t>
            </a:fld>
            <a:endParaRPr lang="en-GB"/>
          </a:p>
        </p:txBody>
      </p:sp>
    </p:spTree>
    <p:extLst>
      <p:ext uri="{BB962C8B-B14F-4D97-AF65-F5344CB8AC3E}">
        <p14:creationId xmlns:p14="http://schemas.microsoft.com/office/powerpoint/2010/main" val="4420812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10"/>
          </p:nvPr>
        </p:nvSpPr>
        <p:spPr/>
        <p:txBody>
          <a:bodyPr/>
          <a:lstStyle/>
          <a:p>
            <a:fld id="{49436F85-577F-4A92-A47F-D540A2BCC821}" type="slidenum">
              <a:rPr lang="en-GB" smtClean="0"/>
              <a:t>2</a:t>
            </a:fld>
            <a:endParaRPr lang="en-GB"/>
          </a:p>
        </p:txBody>
      </p:sp>
    </p:spTree>
    <p:extLst>
      <p:ext uri="{BB962C8B-B14F-4D97-AF65-F5344CB8AC3E}">
        <p14:creationId xmlns:p14="http://schemas.microsoft.com/office/powerpoint/2010/main" val="33587464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10"/>
          </p:nvPr>
        </p:nvSpPr>
        <p:spPr/>
        <p:txBody>
          <a:bodyPr/>
          <a:lstStyle/>
          <a:p>
            <a:fld id="{49436F85-577F-4A92-A47F-D540A2BCC821}" type="slidenum">
              <a:rPr lang="en-GB" smtClean="0"/>
              <a:t>4</a:t>
            </a:fld>
            <a:endParaRPr lang="en-GB"/>
          </a:p>
        </p:txBody>
      </p:sp>
    </p:spTree>
    <p:extLst>
      <p:ext uri="{BB962C8B-B14F-4D97-AF65-F5344CB8AC3E}">
        <p14:creationId xmlns:p14="http://schemas.microsoft.com/office/powerpoint/2010/main" val="14318911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image" Target="../media/image18.jpg"/><Relationship Id="rId1" Type="http://schemas.openxmlformats.org/officeDocument/2006/relationships/slideMaster" Target="../slideMasters/slideMaster1.xml"/><Relationship Id="rId5" Type="http://schemas.openxmlformats.org/officeDocument/2006/relationships/image" Target="../media/image11.png"/><Relationship Id="rId4" Type="http://schemas.openxmlformats.org/officeDocument/2006/relationships/image" Target="../media/image10.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0.jpg"/><Relationship Id="rId1" Type="http://schemas.openxmlformats.org/officeDocument/2006/relationships/slideMaster" Target="../slideMasters/slideMaster1.xml"/><Relationship Id="rId6" Type="http://schemas.openxmlformats.org/officeDocument/2006/relationships/image" Target="../media/image21.jpg"/><Relationship Id="rId5" Type="http://schemas.openxmlformats.org/officeDocument/2006/relationships/image" Target="../media/image3.emf"/><Relationship Id="rId4" Type="http://schemas.openxmlformats.org/officeDocument/2006/relationships/image" Target="../media/image11.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2.jpg"/><Relationship Id="rId1" Type="http://schemas.openxmlformats.org/officeDocument/2006/relationships/slideMaster" Target="../slideMasters/slideMaster1.xml"/><Relationship Id="rId5" Type="http://schemas.openxmlformats.org/officeDocument/2006/relationships/image" Target="../media/image23.jpg"/><Relationship Id="rId4" Type="http://schemas.openxmlformats.org/officeDocument/2006/relationships/image" Target="../media/image11.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Master" Target="../slideMasters/slideMaster1.xml"/><Relationship Id="rId6" Type="http://schemas.openxmlformats.org/officeDocument/2006/relationships/image" Target="../media/image25.jpg"/><Relationship Id="rId5" Type="http://schemas.openxmlformats.org/officeDocument/2006/relationships/image" Target="../media/image24.jpg"/><Relationship Id="rId4" Type="http://schemas.openxmlformats.org/officeDocument/2006/relationships/image" Target="../media/image3.emf"/></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6.jpg"/><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11.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27.jpg"/><Relationship Id="rId2" Type="http://schemas.openxmlformats.org/officeDocument/2006/relationships/image" Target="../media/image10.png"/><Relationship Id="rId1" Type="http://schemas.openxmlformats.org/officeDocument/2006/relationships/slideMaster" Target="../slideMasters/slideMaster1.xml"/><Relationship Id="rId6" Type="http://schemas.openxmlformats.org/officeDocument/2006/relationships/image" Target="../media/image3.emf"/><Relationship Id="rId5" Type="http://schemas.openxmlformats.org/officeDocument/2006/relationships/image" Target="../media/image7.png"/><Relationship Id="rId4" Type="http://schemas.openxmlformats.org/officeDocument/2006/relationships/image" Target="../media/image6.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8.jp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27.jpg"/><Relationship Id="rId4" Type="http://schemas.openxmlformats.org/officeDocument/2006/relationships/image" Target="../media/image3.emf"/></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Master" Target="../slideMasters/slideMaster1.xml"/><Relationship Id="rId5" Type="http://schemas.openxmlformats.org/officeDocument/2006/relationships/image" Target="../media/image8.jpg"/><Relationship Id="rId4" Type="http://schemas.openxmlformats.org/officeDocument/2006/relationships/image" Target="../media/image7.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2.png"/><Relationship Id="rId1" Type="http://schemas.openxmlformats.org/officeDocument/2006/relationships/slideMaster" Target="../slideMasters/slideMaster1.xml"/><Relationship Id="rId5" Type="http://schemas.openxmlformats.org/officeDocument/2006/relationships/image" Target="../media/image3.emf"/><Relationship Id="rId4" Type="http://schemas.openxmlformats.org/officeDocument/2006/relationships/image" Target="../media/image11.png"/></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4.jpg"/><Relationship Id="rId1" Type="http://schemas.openxmlformats.org/officeDocument/2006/relationships/slideMaster" Target="../slideMasters/slideMaster1.xml"/><Relationship Id="rId4" Type="http://schemas.openxmlformats.org/officeDocument/2006/relationships/image" Target="../media/image15.jp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6.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image" Target="../media/image5.emf"/><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s">
    <p:spTree>
      <p:nvGrpSpPr>
        <p:cNvPr id="1" name=""/>
        <p:cNvGrpSpPr/>
        <p:nvPr/>
      </p:nvGrpSpPr>
      <p:grpSpPr>
        <a:xfrm>
          <a:off x="0" y="0"/>
          <a:ext cx="0" cy="0"/>
          <a:chOff x="0" y="0"/>
          <a:chExt cx="0" cy="0"/>
        </a:xfrm>
      </p:grpSpPr>
      <p:pic>
        <p:nvPicPr>
          <p:cNvPr id="16" name="Billed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5322" y="0"/>
            <a:ext cx="2642921" cy="1485900"/>
          </a:xfrm>
          <a:prstGeom prst="rect">
            <a:avLst/>
          </a:prstGeom>
          <a:ln w="3175">
            <a:solidFill>
              <a:schemeClr val="accent5"/>
            </a:solidFill>
          </a:ln>
        </p:spPr>
      </p:pic>
      <p:sp>
        <p:nvSpPr>
          <p:cNvPr id="7" name="Pladsholder til dato 6"/>
          <p:cNvSpPr>
            <a:spLocks noGrp="1"/>
          </p:cNvSpPr>
          <p:nvPr>
            <p:ph type="dt" sz="half" idx="10"/>
          </p:nvPr>
        </p:nvSpPr>
        <p:spPr/>
        <p:txBody>
          <a:bodyPr/>
          <a:lstStyle/>
          <a:p>
            <a:r>
              <a:rPr lang="da-DK" smtClean="0"/>
              <a:t>Fælleskommunale arkitekturmål 2018</a:t>
            </a:r>
            <a:endParaRPr lang="en-GB" dirty="0"/>
          </a:p>
        </p:txBody>
      </p:sp>
      <p:sp>
        <p:nvSpPr>
          <p:cNvPr id="12" name="Pladsholder til sidefod 11"/>
          <p:cNvSpPr>
            <a:spLocks noGrp="1"/>
          </p:cNvSpPr>
          <p:nvPr>
            <p:ph type="ftr" sz="quarter" idx="11"/>
          </p:nvPr>
        </p:nvSpPr>
        <p:spPr/>
        <p:txBody>
          <a:bodyPr/>
          <a:lstStyle>
            <a:lvl1pPr>
              <a:defRPr sz="1000"/>
            </a:lvl1pPr>
          </a:lstStyle>
          <a:p>
            <a:r>
              <a:rPr lang="da-DK" smtClean="0"/>
              <a:t>It-Arkitekturrådet 28.02.18</a:t>
            </a:r>
            <a:endParaRPr lang="en-GB" dirty="0"/>
          </a:p>
        </p:txBody>
      </p:sp>
      <p:sp>
        <p:nvSpPr>
          <p:cNvPr id="8" name="Title 1"/>
          <p:cNvSpPr>
            <a:spLocks noGrp="1"/>
          </p:cNvSpPr>
          <p:nvPr>
            <p:ph type="ctrTitle" hasCustomPrompt="1"/>
          </p:nvPr>
        </p:nvSpPr>
        <p:spPr>
          <a:xfrm>
            <a:off x="1908174" y="2973600"/>
            <a:ext cx="9123364" cy="1411200"/>
          </a:xfrm>
        </p:spPr>
        <p:txBody>
          <a:bodyPr anchor="b"/>
          <a:lstStyle>
            <a:lvl1pPr algn="l">
              <a:lnSpc>
                <a:spcPct val="80000"/>
              </a:lnSpc>
              <a:defRPr sz="5000" b="0" cap="all" spc="-100" baseline="0">
                <a:latin typeface="Arial Black" panose="020B0A04020102020204" pitchFamily="34" charset="0"/>
              </a:defRPr>
            </a:lvl1pPr>
          </a:lstStyle>
          <a:p>
            <a:r>
              <a:rPr lang="da-DK" noProof="0" dirty="0" smtClean="0"/>
              <a:t>Overskrift I to linjer</a:t>
            </a:r>
            <a:endParaRPr lang="da-DK" noProof="0" dirty="0"/>
          </a:p>
        </p:txBody>
      </p:sp>
      <p:sp>
        <p:nvSpPr>
          <p:cNvPr id="3" name="Subtitle 2"/>
          <p:cNvSpPr>
            <a:spLocks noGrp="1"/>
          </p:cNvSpPr>
          <p:nvPr>
            <p:ph type="subTitle" idx="1" hasCustomPrompt="1"/>
          </p:nvPr>
        </p:nvSpPr>
        <p:spPr>
          <a:xfrm>
            <a:off x="1908174" y="4383656"/>
            <a:ext cx="9123363" cy="648000"/>
          </a:xfrm>
        </p:spPr>
        <p:txBody>
          <a:bodyPr/>
          <a:lstStyle>
            <a:lvl1pPr marL="0" indent="0" algn="l">
              <a:buNone/>
              <a:defRPr sz="1600" b="0" baseline="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a-DK" noProof="0" dirty="0" smtClean="0"/>
              <a:t>Klik, og tilføj sted og dato</a:t>
            </a:r>
            <a:endParaRPr lang="da-DK" noProof="0" dirty="0"/>
          </a:p>
        </p:txBody>
      </p:sp>
      <p:sp>
        <p:nvSpPr>
          <p:cNvPr id="13" name="Pladsholder til slidenummer 12" hidden="1"/>
          <p:cNvSpPr>
            <a:spLocks noGrp="1"/>
          </p:cNvSpPr>
          <p:nvPr>
            <p:ph type="sldNum" sz="quarter" idx="12"/>
          </p:nvPr>
        </p:nvSpPr>
        <p:spPr>
          <a:xfrm>
            <a:off x="10465806" y="7139090"/>
            <a:ext cx="541920" cy="438620"/>
          </a:xfrm>
        </p:spPr>
        <p:txBody>
          <a:bodyPr/>
          <a:lstStyle>
            <a:lvl1pPr>
              <a:defRPr sz="100"/>
            </a:lvl1pPr>
          </a:lstStyle>
          <a:p>
            <a:fld id="{45D37B1E-C366-494F-A587-962AD9AABC83}" type="slidenum">
              <a:rPr lang="en-GB" smtClean="0"/>
              <a:pPr/>
              <a:t>‹nr.›</a:t>
            </a:fld>
            <a:endParaRPr lang="en-GB" dirty="0"/>
          </a:p>
        </p:txBody>
      </p:sp>
      <p:sp>
        <p:nvSpPr>
          <p:cNvPr id="10" name="Text Box 48"/>
          <p:cNvSpPr txBox="1">
            <a:spLocks noChangeArrowheads="1"/>
          </p:cNvSpPr>
          <p:nvPr userDrawn="1"/>
        </p:nvSpPr>
        <p:spPr bwMode="auto">
          <a:xfrm>
            <a:off x="-2545976" y="1548000"/>
            <a:ext cx="2403576" cy="16030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600"/>
              </a:spcAft>
              <a:defRPr/>
            </a:pPr>
            <a:r>
              <a:rPr lang="da-DK" sz="1000" b="1" noProof="1" smtClean="0">
                <a:solidFill>
                  <a:schemeClr val="tx1">
                    <a:lumMod val="75000"/>
                    <a:lumOff val="25000"/>
                  </a:schemeClr>
                </a:solidFill>
              </a:rPr>
              <a:t>Titeldias</a:t>
            </a:r>
          </a:p>
          <a:p>
            <a:pPr algn="r" eaLnBrk="1" hangingPunct="1">
              <a:spcAft>
                <a:spcPts val="300"/>
              </a:spcAft>
              <a:defRPr/>
            </a:pPr>
            <a:r>
              <a:rPr lang="da-DK" sz="1000" b="1" noProof="1" smtClean="0">
                <a:solidFill>
                  <a:schemeClr val="tx1">
                    <a:lumMod val="75000"/>
                    <a:lumOff val="25000"/>
                  </a:schemeClr>
                </a:solidFill>
              </a:rPr>
              <a:t>Indsæt TITEL og EMNE</a:t>
            </a:r>
          </a:p>
          <a:p>
            <a:pPr algn="r" eaLnBrk="1" hangingPunct="1">
              <a:spcAft>
                <a:spcPts val="240"/>
              </a:spcAft>
              <a:defRPr/>
            </a:pPr>
            <a:r>
              <a:rPr lang="da-DK" altLang="da-DK" sz="1000" b="1" noProof="1" smtClean="0">
                <a:solidFill>
                  <a:schemeClr val="tx1">
                    <a:lumMod val="75000"/>
                    <a:lumOff val="25000"/>
                  </a:schemeClr>
                </a:solidFill>
              </a:rPr>
              <a:t>1. </a:t>
            </a:r>
            <a:r>
              <a:rPr lang="da-DK" altLang="da-DK" sz="1000" b="0" noProof="1" smtClean="0">
                <a:solidFill>
                  <a:schemeClr val="tx1">
                    <a:lumMod val="75000"/>
                    <a:lumOff val="25000"/>
                  </a:schemeClr>
                </a:solidFill>
              </a:rPr>
              <a:t>Klik</a:t>
            </a:r>
            <a:r>
              <a:rPr lang="da-DK" altLang="da-DK" sz="1000" b="0" baseline="0" noProof="1" smtClean="0">
                <a:solidFill>
                  <a:schemeClr val="tx1">
                    <a:lumMod val="75000"/>
                    <a:lumOff val="25000"/>
                  </a:schemeClr>
                </a:solidFill>
              </a:rPr>
              <a:t> på</a:t>
            </a:r>
            <a:r>
              <a:rPr lang="da-DK" altLang="da-DK" sz="1000" noProof="1" smtClean="0">
                <a:solidFill>
                  <a:schemeClr val="tx1">
                    <a:lumMod val="75000"/>
                    <a:lumOff val="25000"/>
                  </a:schemeClr>
                </a:solidFill>
              </a:rPr>
              <a:t> fanen </a:t>
            </a:r>
            <a:r>
              <a:rPr lang="da-DK" altLang="da-DK" sz="1000" b="1" noProof="1" smtClean="0">
                <a:solidFill>
                  <a:schemeClr val="tx1">
                    <a:lumMod val="75000"/>
                    <a:lumOff val="25000"/>
                  </a:schemeClr>
                </a:solidFill>
              </a:rPr>
              <a:t>INDSÆT </a:t>
            </a:r>
            <a:r>
              <a:rPr lang="da-DK" altLang="da-DK" sz="1000" noProof="1" smtClean="0">
                <a:solidFill>
                  <a:schemeClr val="tx1">
                    <a:lumMod val="75000"/>
                    <a:lumOff val="25000"/>
                  </a:schemeClr>
                </a:solidFill>
              </a:rPr>
              <a:t>i topmenuen </a:t>
            </a:r>
          </a:p>
          <a:p>
            <a:pPr algn="r" eaLnBrk="1" hangingPunct="1">
              <a:spcAft>
                <a:spcPts val="240"/>
              </a:spcAft>
              <a:defRPr/>
            </a:pPr>
            <a:r>
              <a:rPr lang="da-DK" altLang="da-DK" sz="1000" b="1" noProof="1" smtClean="0">
                <a:solidFill>
                  <a:schemeClr val="tx1">
                    <a:lumMod val="75000"/>
                    <a:lumOff val="25000"/>
                  </a:schemeClr>
                </a:solidFill>
              </a:rPr>
              <a:t>2.</a:t>
            </a:r>
            <a:r>
              <a:rPr lang="da-DK" altLang="da-DK" sz="1000" noProof="1" smtClean="0">
                <a:solidFill>
                  <a:schemeClr val="tx1">
                    <a:lumMod val="75000"/>
                    <a:lumOff val="25000"/>
                  </a:schemeClr>
                </a:solidFill>
              </a:rPr>
              <a:t> Klik på </a:t>
            </a:r>
            <a:r>
              <a:rPr lang="da-DK" altLang="da-DK" sz="1000" b="1" noProof="1" smtClean="0">
                <a:solidFill>
                  <a:schemeClr val="tx1">
                    <a:lumMod val="75000"/>
                    <a:lumOff val="25000"/>
                  </a:schemeClr>
                </a:solidFill>
              </a:rPr>
              <a:t>Sidehoved og Sidefod</a:t>
            </a:r>
            <a:endParaRPr lang="da-DK" altLang="da-DK" sz="1000" noProof="1" smtClean="0">
              <a:solidFill>
                <a:schemeClr val="tx1">
                  <a:lumMod val="75000"/>
                  <a:lumOff val="25000"/>
                </a:schemeClr>
              </a:solidFill>
            </a:endParaRPr>
          </a:p>
          <a:p>
            <a:pPr algn="r" eaLnBrk="1" hangingPunct="1">
              <a:spcAft>
                <a:spcPts val="240"/>
              </a:spcAft>
              <a:defRPr/>
            </a:pPr>
            <a:r>
              <a:rPr lang="da-DK" sz="1000" b="1" noProof="1" smtClean="0">
                <a:solidFill>
                  <a:schemeClr val="tx1">
                    <a:lumMod val="75000"/>
                    <a:lumOff val="25000"/>
                  </a:schemeClr>
                </a:solidFill>
              </a:rPr>
              <a:t>3.</a:t>
            </a:r>
            <a:r>
              <a:rPr lang="da-DK" sz="1000" noProof="1" smtClean="0">
                <a:solidFill>
                  <a:schemeClr val="tx1">
                    <a:lumMod val="75000"/>
                    <a:lumOff val="25000"/>
                  </a:schemeClr>
                </a:solidFill>
              </a:rPr>
              <a:t> Dobbeltklik i feltet</a:t>
            </a:r>
            <a:r>
              <a:rPr lang="da-DK" sz="1000" baseline="0" noProof="1" smtClean="0">
                <a:solidFill>
                  <a:schemeClr val="tx1">
                    <a:lumMod val="75000"/>
                    <a:lumOff val="25000"/>
                  </a:schemeClr>
                </a:solidFill>
              </a:rPr>
              <a:t> med</a:t>
            </a:r>
            <a:r>
              <a:rPr lang="da-DK" sz="1000" noProof="1" smtClean="0">
                <a:solidFill>
                  <a:schemeClr val="tx1">
                    <a:lumMod val="75000"/>
                    <a:lumOff val="25000"/>
                  </a:schemeClr>
                </a:solidFill>
              </a:rPr>
              <a:t> </a:t>
            </a:r>
            <a:r>
              <a:rPr lang="da-DK" sz="1000" b="1" noProof="1" smtClean="0">
                <a:solidFill>
                  <a:schemeClr val="tx1">
                    <a:lumMod val="75000"/>
                    <a:lumOff val="25000"/>
                  </a:schemeClr>
                </a:solidFill>
              </a:rPr>
              <a:t>INDSÆT TITEL </a:t>
            </a:r>
            <a:r>
              <a:rPr lang="da-DK" sz="1000" b="0" noProof="1" smtClean="0">
                <a:solidFill>
                  <a:schemeClr val="tx1">
                    <a:lumMod val="75000"/>
                    <a:lumOff val="25000"/>
                  </a:schemeClr>
                </a:solidFill>
              </a:rPr>
              <a:t>og indsæt din </a:t>
            </a:r>
            <a:r>
              <a:rPr lang="da-DK" sz="1000" noProof="1" smtClean="0">
                <a:solidFill>
                  <a:schemeClr val="tx1">
                    <a:lumMod val="75000"/>
                    <a:lumOff val="25000"/>
                  </a:schemeClr>
                </a:solidFill>
              </a:rPr>
              <a:t>TITEL-tekst</a:t>
            </a:r>
            <a:endParaRPr lang="da-DK" sz="1000" b="0" noProof="1" smtClean="0">
              <a:solidFill>
                <a:schemeClr val="tx1">
                  <a:lumMod val="75000"/>
                  <a:lumOff val="25000"/>
                </a:schemeClr>
              </a:solidFill>
            </a:endParaRPr>
          </a:p>
          <a:p>
            <a:pPr algn="r" eaLnBrk="1" hangingPunct="1">
              <a:spcAft>
                <a:spcPts val="240"/>
              </a:spcAft>
              <a:defRPr/>
            </a:pPr>
            <a:r>
              <a:rPr lang="da-DK" sz="1000" b="1" noProof="1" smtClean="0">
                <a:solidFill>
                  <a:schemeClr val="tx1">
                    <a:lumMod val="75000"/>
                    <a:lumOff val="25000"/>
                  </a:schemeClr>
                </a:solidFill>
              </a:rPr>
              <a:t>4. </a:t>
            </a:r>
            <a:r>
              <a:rPr lang="da-DK" sz="1000" b="0" noProof="1" smtClean="0">
                <a:solidFill>
                  <a:schemeClr val="tx1">
                    <a:lumMod val="75000"/>
                    <a:lumOff val="25000"/>
                  </a:schemeClr>
                </a:solidFill>
              </a:rPr>
              <a:t>Dobbeltklik i feltet med </a:t>
            </a:r>
            <a:r>
              <a:rPr lang="da-DK" sz="1000" b="1" baseline="0" noProof="1" smtClean="0">
                <a:solidFill>
                  <a:schemeClr val="tx1">
                    <a:lumMod val="75000"/>
                    <a:lumOff val="25000"/>
                  </a:schemeClr>
                </a:solidFill>
              </a:rPr>
              <a:t>INDSÆT EMNE</a:t>
            </a:r>
            <a:r>
              <a:rPr lang="da-DK" sz="1000" baseline="0" noProof="1" smtClean="0">
                <a:solidFill>
                  <a:schemeClr val="tx1">
                    <a:lumMod val="75000"/>
                    <a:lumOff val="25000"/>
                  </a:schemeClr>
                </a:solidFill>
              </a:rPr>
              <a:t> og indsæt din EMNE-tekst</a:t>
            </a:r>
            <a:endParaRPr lang="da-DK" sz="1000" b="1" noProof="1" smtClean="0">
              <a:solidFill>
                <a:schemeClr val="tx1">
                  <a:lumMod val="75000"/>
                  <a:lumOff val="25000"/>
                </a:schemeClr>
              </a:solidFill>
            </a:endParaRPr>
          </a:p>
          <a:p>
            <a:pPr algn="r" eaLnBrk="1" hangingPunct="1">
              <a:spcAft>
                <a:spcPts val="240"/>
              </a:spcAft>
              <a:defRPr/>
            </a:pPr>
            <a:r>
              <a:rPr lang="da-DK" sz="1000" b="1" noProof="1" smtClean="0">
                <a:solidFill>
                  <a:schemeClr val="tx1">
                    <a:lumMod val="75000"/>
                    <a:lumOff val="25000"/>
                  </a:schemeClr>
                </a:solidFill>
              </a:rPr>
              <a:t>5. </a:t>
            </a:r>
            <a:r>
              <a:rPr lang="da-DK" sz="1000" noProof="1" smtClean="0">
                <a:solidFill>
                  <a:schemeClr val="tx1">
                    <a:lumMod val="75000"/>
                    <a:lumOff val="25000"/>
                  </a:schemeClr>
                </a:solidFill>
              </a:rPr>
              <a:t>Vælg </a:t>
            </a:r>
            <a:r>
              <a:rPr lang="da-DK" sz="1000" b="1" noProof="1" smtClean="0">
                <a:solidFill>
                  <a:schemeClr val="tx1">
                    <a:lumMod val="75000"/>
                    <a:lumOff val="25000"/>
                  </a:schemeClr>
                </a:solidFill>
              </a:rPr>
              <a:t>Anvend på alle</a:t>
            </a:r>
          </a:p>
        </p:txBody>
      </p:sp>
      <p:sp>
        <p:nvSpPr>
          <p:cNvPr id="17"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br>
              <a:rPr lang="en-GB" sz="1000" noProof="1">
                <a:solidFill>
                  <a:schemeClr val="tx1">
                    <a:lumMod val="75000"/>
                    <a:lumOff val="25000"/>
                  </a:schemeClr>
                </a:solidFill>
                <a:latin typeface="Arial" panose="020B0604020202020204" pitchFamily="34" charset="0"/>
                <a:cs typeface="Arial" panose="020B0604020202020204" pitchFamily="34" charset="0"/>
              </a:rPr>
            </a:br>
            <a:r>
              <a:rPr lang="en-GB" sz="1000" noProof="1">
                <a:solidFill>
                  <a:schemeClr val="tx1">
                    <a:lumMod val="75000"/>
                    <a:lumOff val="25000"/>
                  </a:schemeClr>
                </a:solidFill>
                <a:latin typeface="Arial" panose="020B0604020202020204" pitchFamily="34" charset="0"/>
                <a:cs typeface="Arial" panose="020B0604020202020204" pitchFamily="34" charset="0"/>
              </a:rPr>
              <a:t>fra “drop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spTree>
    <p:extLst>
      <p:ext uri="{BB962C8B-B14F-4D97-AF65-F5344CB8AC3E}">
        <p14:creationId xmlns:p14="http://schemas.microsoft.com/office/powerpoint/2010/main" val="915213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ekst eller grafik">
    <p:spTree>
      <p:nvGrpSpPr>
        <p:cNvPr id="1" name=""/>
        <p:cNvGrpSpPr/>
        <p:nvPr/>
      </p:nvGrpSpPr>
      <p:grpSpPr>
        <a:xfrm>
          <a:off x="0" y="0"/>
          <a:ext cx="0" cy="0"/>
          <a:chOff x="0" y="0"/>
          <a:chExt cx="0" cy="0"/>
        </a:xfrm>
      </p:grpSpPr>
      <p:pic>
        <p:nvPicPr>
          <p:cNvPr id="24" name="Billede 2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5322" y="1529998"/>
            <a:ext cx="2642920" cy="1485900"/>
          </a:xfrm>
          <a:prstGeom prst="rect">
            <a:avLst/>
          </a:prstGeom>
          <a:ln w="3175">
            <a:solidFill>
              <a:schemeClr val="accent5"/>
            </a:solidFill>
          </a:ln>
        </p:spPr>
      </p:pic>
      <p:pic>
        <p:nvPicPr>
          <p:cNvPr id="11" name="Billed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785323" y="0"/>
            <a:ext cx="2642920" cy="1485900"/>
          </a:xfrm>
          <a:prstGeom prst="rect">
            <a:avLst/>
          </a:prstGeom>
          <a:ln w="3175">
            <a:solidFill>
              <a:schemeClr val="accent5"/>
            </a:solidFill>
          </a:ln>
        </p:spPr>
      </p:pic>
      <p:sp>
        <p:nvSpPr>
          <p:cNvPr id="8" name="Pladsholder til dato 7"/>
          <p:cNvSpPr>
            <a:spLocks noGrp="1"/>
          </p:cNvSpPr>
          <p:nvPr>
            <p:ph type="dt" sz="half" idx="10"/>
          </p:nvPr>
        </p:nvSpPr>
        <p:spPr/>
        <p:txBody>
          <a:bodyPr/>
          <a:lstStyle>
            <a:lvl1pPr>
              <a:defRPr>
                <a:solidFill>
                  <a:srgbClr val="1F3B7A"/>
                </a:solidFill>
              </a:defRPr>
            </a:lvl1pPr>
          </a:lstStyle>
          <a:p>
            <a:r>
              <a:rPr lang="da-DK" smtClean="0"/>
              <a:t>Fælleskommunale arkitekturmål 2018</a:t>
            </a:r>
            <a:endParaRPr lang="en-GB" dirty="0"/>
          </a:p>
        </p:txBody>
      </p:sp>
      <p:sp>
        <p:nvSpPr>
          <p:cNvPr id="9" name="Pladsholder til sidefod 8"/>
          <p:cNvSpPr>
            <a:spLocks noGrp="1"/>
          </p:cNvSpPr>
          <p:nvPr>
            <p:ph type="ftr" sz="quarter" idx="11"/>
          </p:nvPr>
        </p:nvSpPr>
        <p:spPr/>
        <p:txBody>
          <a:bodyPr/>
          <a:lstStyle>
            <a:lvl1pPr>
              <a:defRPr>
                <a:solidFill>
                  <a:srgbClr val="1F3B7A"/>
                </a:solidFill>
              </a:defRPr>
            </a:lvl1pPr>
          </a:lstStyle>
          <a:p>
            <a:r>
              <a:rPr lang="da-DK" smtClean="0"/>
              <a:t>It-Arkitekturrådet 28.02.18</a:t>
            </a:r>
            <a:endParaRPr lang="en-GB" dirty="0"/>
          </a:p>
        </p:txBody>
      </p:sp>
      <p:sp>
        <p:nvSpPr>
          <p:cNvPr id="2" name="Title 1"/>
          <p:cNvSpPr>
            <a:spLocks noGrp="1"/>
          </p:cNvSpPr>
          <p:nvPr>
            <p:ph type="title" hasCustomPrompt="1"/>
          </p:nvPr>
        </p:nvSpPr>
        <p:spPr/>
        <p:txBody>
          <a:bodyPr/>
          <a:lstStyle>
            <a:lvl1pPr>
              <a:defRPr/>
            </a:lvl1pPr>
          </a:lstStyle>
          <a:p>
            <a:r>
              <a:rPr lang="da-DK" noProof="0" dirty="0" smtClean="0"/>
              <a:t>Overskrift i maksimalt to linjer</a:t>
            </a:r>
            <a:endParaRPr lang="da-DK" noProof="0" dirty="0"/>
          </a:p>
        </p:txBody>
      </p:sp>
      <p:sp>
        <p:nvSpPr>
          <p:cNvPr id="3" name="Content Placeholder 2"/>
          <p:cNvSpPr>
            <a:spLocks noGrp="1"/>
          </p:cNvSpPr>
          <p:nvPr>
            <p:ph idx="1" hasCustomPrompt="1"/>
          </p:nvPr>
        </p:nvSpPr>
        <p:spPr/>
        <p:txBody>
          <a:bodyPr rIns="1548000"/>
          <a:lstStyle>
            <a:lvl1pPr>
              <a:defRPr/>
            </a:lvl1pPr>
          </a:lstStyle>
          <a:p>
            <a:pPr lvl="0"/>
            <a:r>
              <a:rPr lang="da-DK" noProof="0" dirty="0" smtClean="0"/>
              <a:t>Indsæt tekst/punktopstilling eller klik på ikonerne for at indsætte tabel, graf, </a:t>
            </a:r>
            <a:r>
              <a:rPr lang="da-DK" noProof="0" dirty="0" err="1" smtClean="0"/>
              <a:t>SmartArt</a:t>
            </a:r>
            <a:r>
              <a:rPr lang="da-DK" noProof="0" dirty="0" smtClean="0"/>
              <a:t> eller video, brug andet layout til billedindsættelse (Billede)</a:t>
            </a:r>
          </a:p>
          <a:p>
            <a:pPr lvl="1"/>
            <a:r>
              <a:rPr lang="da-DK" noProof="0" dirty="0" smtClean="0"/>
              <a:t>Second </a:t>
            </a:r>
            <a:r>
              <a:rPr lang="da-DK" noProof="0" dirty="0" err="1" smtClean="0"/>
              <a:t>level</a:t>
            </a:r>
            <a:endParaRPr lang="da-DK" noProof="0" dirty="0" smtClean="0"/>
          </a:p>
          <a:p>
            <a:pPr lvl="2"/>
            <a:r>
              <a:rPr lang="da-DK" noProof="0" dirty="0" smtClean="0"/>
              <a:t>Third </a:t>
            </a:r>
            <a:r>
              <a:rPr lang="da-DK" noProof="0" dirty="0" err="1" smtClean="0"/>
              <a:t>level</a:t>
            </a:r>
            <a:endParaRPr lang="da-DK" noProof="0" dirty="0" smtClean="0"/>
          </a:p>
          <a:p>
            <a:pPr lvl="3"/>
            <a:r>
              <a:rPr lang="da-DK" noProof="0" dirty="0" err="1" smtClean="0"/>
              <a:t>Fourth</a:t>
            </a:r>
            <a:r>
              <a:rPr lang="da-DK" noProof="0" dirty="0" smtClean="0"/>
              <a:t> </a:t>
            </a:r>
            <a:r>
              <a:rPr lang="da-DK" noProof="0" dirty="0" err="1" smtClean="0"/>
              <a:t>level</a:t>
            </a:r>
            <a:endParaRPr lang="da-DK" noProof="0" dirty="0" smtClean="0"/>
          </a:p>
          <a:p>
            <a:pPr lvl="4"/>
            <a:r>
              <a:rPr lang="da-DK" noProof="0" dirty="0" smtClean="0"/>
              <a:t>Fifth </a:t>
            </a:r>
            <a:r>
              <a:rPr lang="da-DK" noProof="0" dirty="0" err="1" smtClean="0"/>
              <a:t>level</a:t>
            </a:r>
            <a:endParaRPr lang="da-DK" noProof="0" dirty="0"/>
          </a:p>
        </p:txBody>
      </p:sp>
      <p:sp>
        <p:nvSpPr>
          <p:cNvPr id="10" name="Pladsholder til slidenummer 9"/>
          <p:cNvSpPr>
            <a:spLocks noGrp="1"/>
          </p:cNvSpPr>
          <p:nvPr>
            <p:ph type="sldNum" sz="quarter" idx="12"/>
          </p:nvPr>
        </p:nvSpPr>
        <p:spPr/>
        <p:txBody>
          <a:bodyPr/>
          <a:lstStyle/>
          <a:p>
            <a:fld id="{45D37B1E-C366-494F-A587-962AD9AABC83}" type="slidenum">
              <a:rPr lang="en-GB" smtClean="0"/>
              <a:pPr/>
              <a:t>‹nr.›</a:t>
            </a:fld>
            <a:endParaRPr lang="en-GB" dirty="0"/>
          </a:p>
        </p:txBody>
      </p:sp>
      <p:grpSp>
        <p:nvGrpSpPr>
          <p:cNvPr id="13" name="Gruppe 12"/>
          <p:cNvGrpSpPr/>
          <p:nvPr userDrawn="1"/>
        </p:nvGrpSpPr>
        <p:grpSpPr>
          <a:xfrm>
            <a:off x="-2783394" y="3119096"/>
            <a:ext cx="2644131" cy="2405543"/>
            <a:chOff x="-2783394" y="2179188"/>
            <a:chExt cx="2644131" cy="2405543"/>
          </a:xfrm>
        </p:grpSpPr>
        <p:sp>
          <p:nvSpPr>
            <p:cNvPr id="14" name="AutoShape 4"/>
            <p:cNvSpPr>
              <a:spLocks/>
            </p:cNvSpPr>
            <p:nvPr userDrawn="1"/>
          </p:nvSpPr>
          <p:spPr bwMode="gray">
            <a:xfrm>
              <a:off x="-2783394" y="2179188"/>
              <a:ext cx="2637735" cy="2192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defRPr/>
              </a:pP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Tekst eller grafik</a:t>
              </a:r>
            </a:p>
            <a:p>
              <a:pPr algn="r">
                <a:spcAft>
                  <a:spcPts val="300"/>
                </a:spcAft>
                <a:defRPr/>
              </a:pP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Tekst og 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1=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Underoverskrif</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Klik</a:t>
              </a:r>
              <a:r>
                <a:rPr lang="nb-NO" altLang="da-DK" sz="1000" baseline="0" noProof="1" smtClean="0">
                  <a:solidFill>
                    <a:schemeClr val="tx1">
                      <a:lumMod val="75000"/>
                      <a:lumOff val="25000"/>
                    </a:schemeClr>
                  </a:solidFill>
                  <a:latin typeface="Arial" panose="020B0604020202020204" pitchFamily="34" charset="0"/>
                  <a:cs typeface="Arial" panose="020B0604020202020204" pitchFamily="34" charset="0"/>
                </a:rPr>
                <a:t> på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-tasten én gang for at få </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2 = Almindelig tekst </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Klik på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-tasten</a:t>
              </a:r>
              <a:r>
                <a:rPr lang="nb-NO" altLang="da-DK" sz="1000" baseline="0" noProof="1" smtClean="0">
                  <a:solidFill>
                    <a:schemeClr val="tx1">
                      <a:lumMod val="75000"/>
                      <a:lumOff val="25000"/>
                    </a:schemeClr>
                  </a:solidFill>
                  <a:latin typeface="Arial" panose="020B0604020202020204" pitchFamily="34" charset="0"/>
                  <a:cs typeface="Arial" panose="020B0604020202020204" pitchFamily="34" charset="0"/>
                </a:rPr>
                <a:t> én gang til for at få</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3-5</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 = </a:t>
              </a:r>
              <a:r>
                <a:rPr lang="nb-NO" altLang="da-DK" sz="1000" b="0" noProof="1" smtClean="0">
                  <a:solidFill>
                    <a:schemeClr val="tx1">
                      <a:lumMod val="75000"/>
                      <a:lumOff val="25000"/>
                    </a:schemeClr>
                  </a:solidFill>
                  <a:latin typeface="Arial" panose="020B0604020202020204" pitchFamily="34" charset="0"/>
                  <a:cs typeface="Arial" panose="020B0604020202020204" pitchFamily="34" charset="0"/>
                </a:rPr>
                <a:t>Punktopstilling</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 </a:t>
              </a:r>
            </a:p>
            <a:p>
              <a:pPr algn="r">
                <a:spcAft>
                  <a:spcPts val="300"/>
                </a:spcAft>
                <a:defRPr/>
              </a:pP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Tryk</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 ENTER </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for ny linje.</a:t>
              </a:r>
              <a:r>
                <a:rPr lang="da-DK" altLang="da-DK" sz="1000" b="0" baseline="0" noProof="1" smtClean="0">
                  <a:solidFill>
                    <a:schemeClr val="tx1">
                      <a:lumMod val="75000"/>
                      <a:lumOff val="25000"/>
                    </a:schemeClr>
                  </a:solidFill>
                  <a:latin typeface="Arial" panose="020B0604020202020204" pitchFamily="34" charset="0"/>
                  <a:cs typeface="Arial" panose="020B0604020202020204" pitchFamily="34" charset="0"/>
                </a:rPr>
                <a:t> </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Brug </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SHIFT+TAB</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-tasterne for at komme tilbage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Alternativt kan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Forøg og Formindsk listeniveau </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bruges til at hoppe mellem </a:t>
              </a:r>
              <a:b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b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tekst-typografierne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p:txBody>
        </p:sp>
        <p:grpSp>
          <p:nvGrpSpPr>
            <p:cNvPr id="15" name="Gruppe 3"/>
            <p:cNvGrpSpPr>
              <a:grpSpLocks/>
            </p:cNvGrpSpPr>
            <p:nvPr userDrawn="1"/>
          </p:nvGrpSpPr>
          <p:grpSpPr bwMode="auto">
            <a:xfrm>
              <a:off x="-1066947" y="4384277"/>
              <a:ext cx="419099" cy="196850"/>
              <a:chOff x="2010094" y="2868664"/>
              <a:chExt cx="417987" cy="196850"/>
            </a:xfrm>
          </p:grpSpPr>
          <p:pic>
            <p:nvPicPr>
              <p:cNvPr id="19" name="Billede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010094" y="2868664"/>
                <a:ext cx="412750"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Rounded Rectangle 12"/>
              <p:cNvSpPr/>
              <p:nvPr/>
            </p:nvSpPr>
            <p:spPr bwMode="auto">
              <a:xfrm>
                <a:off x="2231753" y="2879777"/>
                <a:ext cx="196328"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nvGrpSpPr>
            <p:cNvPr id="16" name="Gruppe 2"/>
            <p:cNvGrpSpPr>
              <a:grpSpLocks/>
            </p:cNvGrpSpPr>
            <p:nvPr userDrawn="1"/>
          </p:nvGrpSpPr>
          <p:grpSpPr bwMode="auto">
            <a:xfrm>
              <a:off x="-552013" y="4387881"/>
              <a:ext cx="412750" cy="196850"/>
              <a:chOff x="2542276" y="3303503"/>
              <a:chExt cx="413649" cy="196850"/>
            </a:xfrm>
          </p:grpSpPr>
          <p:pic>
            <p:nvPicPr>
              <p:cNvPr id="17" name="Billede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551113" y="3303503"/>
                <a:ext cx="404812"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ounded Rectangle 12"/>
              <p:cNvSpPr/>
              <p:nvPr/>
            </p:nvSpPr>
            <p:spPr bwMode="auto">
              <a:xfrm>
                <a:off x="2542276" y="3314616"/>
                <a:ext cx="197279"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sp>
        <p:nvSpPr>
          <p:cNvPr id="21"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spTree>
    <p:extLst>
      <p:ext uri="{BB962C8B-B14F-4D97-AF65-F5344CB8AC3E}">
        <p14:creationId xmlns:p14="http://schemas.microsoft.com/office/powerpoint/2010/main" val="1396846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obj" preserve="1">
  <p:cSld name="Tekst eller grafik med kant">
    <p:spTree>
      <p:nvGrpSpPr>
        <p:cNvPr id="1" name=""/>
        <p:cNvGrpSpPr/>
        <p:nvPr/>
      </p:nvGrpSpPr>
      <p:grpSpPr>
        <a:xfrm>
          <a:off x="0" y="0"/>
          <a:ext cx="0" cy="0"/>
          <a:chOff x="0" y="0"/>
          <a:chExt cx="0" cy="0"/>
        </a:xfrm>
      </p:grpSpPr>
      <p:pic>
        <p:nvPicPr>
          <p:cNvPr id="28" name="Billede 2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5322" y="1529999"/>
            <a:ext cx="2642919" cy="1485899"/>
          </a:xfrm>
          <a:prstGeom prst="rect">
            <a:avLst/>
          </a:prstGeom>
          <a:ln w="3175">
            <a:solidFill>
              <a:schemeClr val="accent5"/>
            </a:solidFill>
          </a:ln>
        </p:spPr>
      </p:pic>
      <p:sp>
        <p:nvSpPr>
          <p:cNvPr id="14"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7" name="Pladsholder til dato 6"/>
          <p:cNvSpPr>
            <a:spLocks noGrp="1"/>
          </p:cNvSpPr>
          <p:nvPr>
            <p:ph type="dt" sz="half" idx="10"/>
          </p:nvPr>
        </p:nvSpPr>
        <p:spPr/>
        <p:txBody>
          <a:bodyPr/>
          <a:lstStyle>
            <a:lvl1pPr>
              <a:defRPr>
                <a:solidFill>
                  <a:schemeClr val="bg1"/>
                </a:solidFill>
              </a:defRPr>
            </a:lvl1pPr>
          </a:lstStyle>
          <a:p>
            <a:r>
              <a:rPr lang="da-DK" smtClean="0"/>
              <a:t>Fælleskommunale arkitekturmål 2018</a:t>
            </a:r>
            <a:endParaRPr lang="en-GB" dirty="0"/>
          </a:p>
        </p:txBody>
      </p:sp>
      <p:sp>
        <p:nvSpPr>
          <p:cNvPr id="8" name="Pladsholder til sidefod 7"/>
          <p:cNvSpPr>
            <a:spLocks noGrp="1"/>
          </p:cNvSpPr>
          <p:nvPr>
            <p:ph type="ftr" sz="quarter" idx="11"/>
          </p:nvPr>
        </p:nvSpPr>
        <p:spPr/>
        <p:txBody>
          <a:bodyPr/>
          <a:lstStyle>
            <a:lvl1pPr>
              <a:defRPr>
                <a:solidFill>
                  <a:schemeClr val="bg1"/>
                </a:solidFill>
              </a:defRPr>
            </a:lvl1pPr>
          </a:lstStyle>
          <a:p>
            <a:r>
              <a:rPr lang="da-DK" smtClean="0"/>
              <a:t>It-Arkitekturrådet 28.02.18</a:t>
            </a:r>
            <a:endParaRPr lang="en-GB" dirty="0"/>
          </a:p>
        </p:txBody>
      </p:sp>
      <p:sp>
        <p:nvSpPr>
          <p:cNvPr id="2" name="Title 1"/>
          <p:cNvSpPr>
            <a:spLocks noGrp="1"/>
          </p:cNvSpPr>
          <p:nvPr>
            <p:ph type="title" hasCustomPrompt="1"/>
          </p:nvPr>
        </p:nvSpPr>
        <p:spPr/>
        <p:txBody>
          <a:bodyPr/>
          <a:lstStyle>
            <a:lvl1pPr>
              <a:defRPr/>
            </a:lvl1pPr>
          </a:lstStyle>
          <a:p>
            <a:r>
              <a:rPr lang="da-DK" noProof="0" dirty="0" smtClean="0"/>
              <a:t>Overskrift i maksimalt to linjer</a:t>
            </a:r>
            <a:endParaRPr lang="en-GB" dirty="0"/>
          </a:p>
        </p:txBody>
      </p:sp>
      <p:sp>
        <p:nvSpPr>
          <p:cNvPr id="3" name="Content Placeholder 2"/>
          <p:cNvSpPr>
            <a:spLocks noGrp="1"/>
          </p:cNvSpPr>
          <p:nvPr>
            <p:ph idx="1" hasCustomPrompt="1"/>
          </p:nvPr>
        </p:nvSpPr>
        <p:spPr>
          <a:xfrm>
            <a:off x="1908175" y="1898650"/>
            <a:ext cx="9116091" cy="3790950"/>
          </a:xfrm>
        </p:spPr>
        <p:txBody>
          <a:bodyPr rIns="1548000"/>
          <a:lstStyle>
            <a:lvl1pPr>
              <a:defRPr/>
            </a:lvl1pPr>
          </a:lstStyle>
          <a:p>
            <a:pPr lvl="0"/>
            <a:r>
              <a:rPr lang="da-DK" noProof="0" dirty="0" smtClean="0"/>
              <a:t>Indsæt tekst/punktopstilling eller klik på ikonerne for at indsætte tabel, graf, </a:t>
            </a:r>
            <a:r>
              <a:rPr lang="da-DK" noProof="0" dirty="0" err="1" smtClean="0"/>
              <a:t>SmartArt</a:t>
            </a:r>
            <a:r>
              <a:rPr lang="da-DK" noProof="0" dirty="0" smtClean="0"/>
              <a:t> eller video, brug andet layout til billedindsættelse (Billede med kant)</a:t>
            </a:r>
            <a:endParaRPr lang="en-US" dirty="0" smtClean="0"/>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9" name="Pladsholder til slidenummer 8"/>
          <p:cNvSpPr>
            <a:spLocks noGrp="1"/>
          </p:cNvSpPr>
          <p:nvPr>
            <p:ph type="sldNum" sz="quarter" idx="12"/>
          </p:nvPr>
        </p:nvSpPr>
        <p:spPr/>
        <p:txBody>
          <a:bodyPr/>
          <a:lstStyle/>
          <a:p>
            <a:fld id="{45D37B1E-C366-494F-A587-962AD9AABC83}" type="slidenum">
              <a:rPr lang="en-GB" smtClean="0"/>
              <a:pPr/>
              <a:t>‹nr.›</a:t>
            </a:fld>
            <a:endParaRPr lang="en-GB" dirty="0"/>
          </a:p>
        </p:txBody>
      </p:sp>
      <p:grpSp>
        <p:nvGrpSpPr>
          <p:cNvPr id="12" name="Gruppe 11"/>
          <p:cNvGrpSpPr/>
          <p:nvPr userDrawn="1"/>
        </p:nvGrpSpPr>
        <p:grpSpPr>
          <a:xfrm>
            <a:off x="-2783394" y="3119096"/>
            <a:ext cx="2644131" cy="2405543"/>
            <a:chOff x="-2783394" y="2179188"/>
            <a:chExt cx="2644131" cy="2405543"/>
          </a:xfrm>
        </p:grpSpPr>
        <p:sp>
          <p:nvSpPr>
            <p:cNvPr id="13" name="AutoShape 4"/>
            <p:cNvSpPr>
              <a:spLocks/>
            </p:cNvSpPr>
            <p:nvPr userDrawn="1"/>
          </p:nvSpPr>
          <p:spPr bwMode="gray">
            <a:xfrm>
              <a:off x="-2783394" y="2179188"/>
              <a:ext cx="2637735" cy="2192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defRPr/>
              </a:pP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Tekst eller grafik med kant</a:t>
              </a:r>
            </a:p>
            <a:p>
              <a:pPr algn="r">
                <a:spcAft>
                  <a:spcPts val="300"/>
                </a:spcAft>
                <a:defRPr/>
              </a:pP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Tekst og 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1=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Underoverskrif</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Klik</a:t>
              </a:r>
              <a:r>
                <a:rPr lang="nb-NO" altLang="da-DK" sz="1000" baseline="0" noProof="1" smtClean="0">
                  <a:solidFill>
                    <a:schemeClr val="tx1">
                      <a:lumMod val="75000"/>
                      <a:lumOff val="25000"/>
                    </a:schemeClr>
                  </a:solidFill>
                  <a:latin typeface="Arial" panose="020B0604020202020204" pitchFamily="34" charset="0"/>
                  <a:cs typeface="Arial" panose="020B0604020202020204" pitchFamily="34" charset="0"/>
                </a:rPr>
                <a:t> på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-tasten én gang for at få </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2 = Almindelig tekst </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Klik på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-tasten</a:t>
              </a:r>
              <a:r>
                <a:rPr lang="nb-NO" altLang="da-DK" sz="1000" baseline="0" noProof="1" smtClean="0">
                  <a:solidFill>
                    <a:schemeClr val="tx1">
                      <a:lumMod val="75000"/>
                      <a:lumOff val="25000"/>
                    </a:schemeClr>
                  </a:solidFill>
                  <a:latin typeface="Arial" panose="020B0604020202020204" pitchFamily="34" charset="0"/>
                  <a:cs typeface="Arial" panose="020B0604020202020204" pitchFamily="34" charset="0"/>
                </a:rPr>
                <a:t> én gang til for at få</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3-5</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 = </a:t>
              </a:r>
              <a:r>
                <a:rPr lang="nb-NO" altLang="da-DK" sz="1000" b="0" noProof="1" smtClean="0">
                  <a:solidFill>
                    <a:schemeClr val="tx1">
                      <a:lumMod val="75000"/>
                      <a:lumOff val="25000"/>
                    </a:schemeClr>
                  </a:solidFill>
                  <a:latin typeface="Arial" panose="020B0604020202020204" pitchFamily="34" charset="0"/>
                  <a:cs typeface="Arial" panose="020B0604020202020204" pitchFamily="34" charset="0"/>
                </a:rPr>
                <a:t>Punktopstilling</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 </a:t>
              </a:r>
            </a:p>
            <a:p>
              <a:pPr algn="r">
                <a:spcAft>
                  <a:spcPts val="300"/>
                </a:spcAft>
                <a:defRPr/>
              </a:pP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Tryk</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 ENTER </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for ny linje.</a:t>
              </a:r>
              <a:r>
                <a:rPr lang="da-DK" altLang="da-DK" sz="1000" b="0" baseline="0" noProof="1" smtClean="0">
                  <a:solidFill>
                    <a:schemeClr val="tx1">
                      <a:lumMod val="75000"/>
                      <a:lumOff val="25000"/>
                    </a:schemeClr>
                  </a:solidFill>
                  <a:latin typeface="Arial" panose="020B0604020202020204" pitchFamily="34" charset="0"/>
                  <a:cs typeface="Arial" panose="020B0604020202020204" pitchFamily="34" charset="0"/>
                </a:rPr>
                <a:t> </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Brug </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SHIFT+TAB</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-tasterne for at komme tilbage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Alternativt kan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Forøg og Formindsk listeniveau </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bruges til at hoppe mellem </a:t>
              </a:r>
              <a:b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b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tekst-typografierne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p:txBody>
        </p:sp>
        <p:grpSp>
          <p:nvGrpSpPr>
            <p:cNvPr id="16" name="Gruppe 3"/>
            <p:cNvGrpSpPr>
              <a:grpSpLocks/>
            </p:cNvGrpSpPr>
            <p:nvPr userDrawn="1"/>
          </p:nvGrpSpPr>
          <p:grpSpPr bwMode="auto">
            <a:xfrm>
              <a:off x="-1066947" y="4384277"/>
              <a:ext cx="419099" cy="196850"/>
              <a:chOff x="2010094" y="2868664"/>
              <a:chExt cx="417987" cy="196850"/>
            </a:xfrm>
          </p:grpSpPr>
          <p:pic>
            <p:nvPicPr>
              <p:cNvPr id="20" name="Billed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10094" y="2868664"/>
                <a:ext cx="412750"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Rounded Rectangle 12"/>
              <p:cNvSpPr/>
              <p:nvPr/>
            </p:nvSpPr>
            <p:spPr bwMode="auto">
              <a:xfrm>
                <a:off x="2231753" y="2879777"/>
                <a:ext cx="196328"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nvGrpSpPr>
            <p:cNvPr id="17" name="Gruppe 2"/>
            <p:cNvGrpSpPr>
              <a:grpSpLocks/>
            </p:cNvGrpSpPr>
            <p:nvPr userDrawn="1"/>
          </p:nvGrpSpPr>
          <p:grpSpPr bwMode="auto">
            <a:xfrm>
              <a:off x="-552013" y="4387881"/>
              <a:ext cx="412750" cy="196850"/>
              <a:chOff x="2542276" y="3303503"/>
              <a:chExt cx="413649" cy="196850"/>
            </a:xfrm>
          </p:grpSpPr>
          <p:pic>
            <p:nvPicPr>
              <p:cNvPr id="18" name="Billed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551113" y="3303503"/>
                <a:ext cx="404812"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Rounded Rectangle 12"/>
              <p:cNvSpPr/>
              <p:nvPr/>
            </p:nvSpPr>
            <p:spPr bwMode="auto">
              <a:xfrm>
                <a:off x="2542276" y="3314616"/>
                <a:ext cx="197279"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sp>
        <p:nvSpPr>
          <p:cNvPr id="22"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pic>
        <p:nvPicPr>
          <p:cNvPr id="26" name="Logo"/>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95999" y="6047999"/>
            <a:ext cx="689234" cy="417600"/>
          </a:xfrm>
          <a:prstGeom prst="rect">
            <a:avLst/>
          </a:prstGeom>
        </p:spPr>
      </p:pic>
      <p:pic>
        <p:nvPicPr>
          <p:cNvPr id="27" name="Billede 2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2785322" y="0"/>
            <a:ext cx="2642920" cy="1485899"/>
          </a:xfrm>
          <a:prstGeom prst="rect">
            <a:avLst/>
          </a:prstGeom>
          <a:ln w="3175">
            <a:solidFill>
              <a:schemeClr val="accent5"/>
            </a:solidFill>
          </a:ln>
        </p:spPr>
      </p:pic>
    </p:spTree>
    <p:extLst>
      <p:ext uri="{BB962C8B-B14F-4D97-AF65-F5344CB8AC3E}">
        <p14:creationId xmlns:p14="http://schemas.microsoft.com/office/powerpoint/2010/main" val="714070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o bokse tekst eller graf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da-DK" smtClean="0"/>
              <a:t>Fælleskommunale arkitekturmål 2018</a:t>
            </a:r>
            <a:endParaRPr lang="en-GB" dirty="0"/>
          </a:p>
        </p:txBody>
      </p:sp>
      <p:sp>
        <p:nvSpPr>
          <p:cNvPr id="6" name="Footer Placeholder 5"/>
          <p:cNvSpPr>
            <a:spLocks noGrp="1"/>
          </p:cNvSpPr>
          <p:nvPr>
            <p:ph type="ftr" sz="quarter" idx="11"/>
          </p:nvPr>
        </p:nvSpPr>
        <p:spPr/>
        <p:txBody>
          <a:bodyPr/>
          <a:lstStyle/>
          <a:p>
            <a:r>
              <a:rPr lang="da-DK" smtClean="0"/>
              <a:t>It-Arkitekturrådet 28.02.18</a:t>
            </a:r>
            <a:endParaRPr lang="en-GB" dirty="0"/>
          </a:p>
        </p:txBody>
      </p:sp>
      <p:sp>
        <p:nvSpPr>
          <p:cNvPr id="2" name="Title 1"/>
          <p:cNvSpPr>
            <a:spLocks noGrp="1"/>
          </p:cNvSpPr>
          <p:nvPr>
            <p:ph type="title" hasCustomPrompt="1"/>
          </p:nvPr>
        </p:nvSpPr>
        <p:spPr/>
        <p:txBody>
          <a:bodyPr/>
          <a:lstStyle/>
          <a:p>
            <a:r>
              <a:rPr lang="da-DK" noProof="0" dirty="0" smtClean="0"/>
              <a:t>Overskrift i maksimalt to linjer</a:t>
            </a:r>
            <a:endParaRPr lang="en-GB" dirty="0"/>
          </a:p>
        </p:txBody>
      </p:sp>
      <p:sp>
        <p:nvSpPr>
          <p:cNvPr id="3" name="Content Placeholder 2"/>
          <p:cNvSpPr>
            <a:spLocks noGrp="1"/>
          </p:cNvSpPr>
          <p:nvPr>
            <p:ph sz="half" idx="1" hasCustomPrompt="1"/>
          </p:nvPr>
        </p:nvSpPr>
        <p:spPr>
          <a:xfrm>
            <a:off x="1908175" y="1898650"/>
            <a:ext cx="4462463" cy="3790951"/>
          </a:xfrm>
        </p:spPr>
        <p:txBody>
          <a:bodyPr/>
          <a:lstStyle>
            <a:lvl1pPr>
              <a:defRPr baseline="0"/>
            </a:lvl1pPr>
          </a:lstStyle>
          <a:p>
            <a:pPr lvl="0"/>
            <a:r>
              <a:rPr lang="da-DK" noProof="0" dirty="0" smtClean="0"/>
              <a:t>Indsæt tekst/punktopstilling eller klik på ikonerne for at indsætte tabel, graf, </a:t>
            </a:r>
            <a:r>
              <a:rPr lang="da-DK" noProof="0" dirty="0" err="1" smtClean="0"/>
              <a:t>SmartArt</a:t>
            </a:r>
            <a:r>
              <a:rPr lang="da-DK" noProof="0" dirty="0" smtClean="0"/>
              <a:t> eller video, brug andet layout til billede-indsættelse (To bokse tekst og billede)</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hasCustomPrompt="1"/>
          </p:nvPr>
        </p:nvSpPr>
        <p:spPr>
          <a:xfrm>
            <a:off x="6567488" y="1898650"/>
            <a:ext cx="4462912" cy="3790951"/>
          </a:xfrm>
        </p:spPr>
        <p:txBody>
          <a:bodyPr/>
          <a:lstStyle>
            <a:lvl1pPr marL="0" marR="0" indent="0" algn="l" defTabSz="685800" rtl="0" eaLnBrk="1" fontAlgn="auto" latinLnBrk="0" hangingPunct="1">
              <a:lnSpc>
                <a:spcPct val="104000"/>
              </a:lnSpc>
              <a:spcBef>
                <a:spcPts val="0"/>
              </a:spcBef>
              <a:spcAft>
                <a:spcPts val="0"/>
              </a:spcAft>
              <a:buClrTx/>
              <a:buSzTx/>
              <a:buFont typeface="Arial" panose="020B0604020202020204" pitchFamily="34" charset="0"/>
              <a:buChar char="​"/>
              <a:tabLst/>
              <a:defRPr/>
            </a:lvl1pPr>
          </a:lstStyle>
          <a:p>
            <a:pPr marL="0" marR="0" lvl="0" indent="0" algn="l" defTabSz="685800" rtl="0" eaLnBrk="1" fontAlgn="auto" latinLnBrk="0" hangingPunct="1">
              <a:lnSpc>
                <a:spcPct val="104000"/>
              </a:lnSpc>
              <a:spcBef>
                <a:spcPts val="0"/>
              </a:spcBef>
              <a:spcAft>
                <a:spcPts val="0"/>
              </a:spcAft>
              <a:buClrTx/>
              <a:buSzTx/>
              <a:buFont typeface="Arial" panose="020B0604020202020204" pitchFamily="34" charset="0"/>
              <a:buChar char="​"/>
              <a:tabLst/>
              <a:defRPr/>
            </a:pPr>
            <a:r>
              <a:rPr lang="da-DK" noProof="0" dirty="0" smtClean="0"/>
              <a:t>Indsæt tekst/punktopstilling eller klik på ikonerne for at indsætte tabel, graf, </a:t>
            </a:r>
            <a:r>
              <a:rPr lang="da-DK" noProof="0" dirty="0" err="1" smtClean="0"/>
              <a:t>SmartArt</a:t>
            </a:r>
            <a:r>
              <a:rPr lang="da-DK" noProof="0" dirty="0" smtClean="0"/>
              <a:t> eller video, brug andet layout til billede-indsættelse (To bokse tekst og billede)</a:t>
            </a:r>
          </a:p>
          <a:p>
            <a:pPr lvl="0"/>
            <a:endParaRPr lang="da-DK" noProof="0" dirty="0" smtClean="0"/>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Slide Number Placeholder 6"/>
          <p:cNvSpPr>
            <a:spLocks noGrp="1"/>
          </p:cNvSpPr>
          <p:nvPr>
            <p:ph type="sldNum" sz="quarter" idx="12"/>
          </p:nvPr>
        </p:nvSpPr>
        <p:spPr/>
        <p:txBody>
          <a:bodyPr/>
          <a:lstStyle/>
          <a:p>
            <a:fld id="{45D37B1E-C366-494F-A587-962AD9AABC83}" type="slidenum">
              <a:rPr lang="en-GB" smtClean="0"/>
              <a:t>‹nr.›</a:t>
            </a:fld>
            <a:endParaRPr lang="en-GB" dirty="0"/>
          </a:p>
        </p:txBody>
      </p:sp>
      <p:pic>
        <p:nvPicPr>
          <p:cNvPr id="19" name="Billede 1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5322" y="0"/>
            <a:ext cx="2642919" cy="1485898"/>
          </a:xfrm>
          <a:prstGeom prst="rect">
            <a:avLst/>
          </a:prstGeom>
          <a:ln w="3175">
            <a:solidFill>
              <a:schemeClr val="accent5"/>
            </a:solidFill>
          </a:ln>
        </p:spPr>
      </p:pic>
      <p:grpSp>
        <p:nvGrpSpPr>
          <p:cNvPr id="18" name="Gruppe 17"/>
          <p:cNvGrpSpPr/>
          <p:nvPr userDrawn="1"/>
        </p:nvGrpSpPr>
        <p:grpSpPr>
          <a:xfrm>
            <a:off x="-2783394" y="3119096"/>
            <a:ext cx="2644131" cy="2405543"/>
            <a:chOff x="-2783394" y="2179188"/>
            <a:chExt cx="2644131" cy="2405543"/>
          </a:xfrm>
        </p:grpSpPr>
        <p:sp>
          <p:nvSpPr>
            <p:cNvPr id="29" name="AutoShape 4"/>
            <p:cNvSpPr>
              <a:spLocks/>
            </p:cNvSpPr>
            <p:nvPr userDrawn="1"/>
          </p:nvSpPr>
          <p:spPr bwMode="gray">
            <a:xfrm>
              <a:off x="-2783394" y="2179188"/>
              <a:ext cx="2637735" cy="2192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defRPr/>
              </a:pP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To bokse tekst eller grafik</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a:spcAft>
                  <a:spcPts val="300"/>
                </a:spcAft>
                <a:defRPr/>
              </a:pP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Tekst og 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1=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Underoverskrif</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Klik</a:t>
              </a:r>
              <a:r>
                <a:rPr lang="nb-NO" altLang="da-DK" sz="1000" baseline="0" noProof="1" smtClean="0">
                  <a:solidFill>
                    <a:schemeClr val="tx1">
                      <a:lumMod val="75000"/>
                      <a:lumOff val="25000"/>
                    </a:schemeClr>
                  </a:solidFill>
                  <a:latin typeface="Arial" panose="020B0604020202020204" pitchFamily="34" charset="0"/>
                  <a:cs typeface="Arial" panose="020B0604020202020204" pitchFamily="34" charset="0"/>
                </a:rPr>
                <a:t> på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-tasten én gang for at få </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2 = Almindelig tekst </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Klik på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-tasten</a:t>
              </a:r>
              <a:r>
                <a:rPr lang="nb-NO" altLang="da-DK" sz="1000" baseline="0" noProof="1" smtClean="0">
                  <a:solidFill>
                    <a:schemeClr val="tx1">
                      <a:lumMod val="75000"/>
                      <a:lumOff val="25000"/>
                    </a:schemeClr>
                  </a:solidFill>
                  <a:latin typeface="Arial" panose="020B0604020202020204" pitchFamily="34" charset="0"/>
                  <a:cs typeface="Arial" panose="020B0604020202020204" pitchFamily="34" charset="0"/>
                </a:rPr>
                <a:t> én gang til for at få</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3-5</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 = </a:t>
              </a:r>
              <a:r>
                <a:rPr lang="nb-NO" altLang="da-DK" sz="1000" b="0" noProof="1" smtClean="0">
                  <a:solidFill>
                    <a:schemeClr val="tx1">
                      <a:lumMod val="75000"/>
                      <a:lumOff val="25000"/>
                    </a:schemeClr>
                  </a:solidFill>
                  <a:latin typeface="Arial" panose="020B0604020202020204" pitchFamily="34" charset="0"/>
                  <a:cs typeface="Arial" panose="020B0604020202020204" pitchFamily="34" charset="0"/>
                </a:rPr>
                <a:t>Punktopstilling</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 </a:t>
              </a:r>
            </a:p>
            <a:p>
              <a:pPr algn="r">
                <a:spcAft>
                  <a:spcPts val="300"/>
                </a:spcAft>
                <a:defRPr/>
              </a:pP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Tryk</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 ENTER </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for ny linje.</a:t>
              </a:r>
              <a:r>
                <a:rPr lang="da-DK" altLang="da-DK" sz="1000" b="0" baseline="0" noProof="1" smtClean="0">
                  <a:solidFill>
                    <a:schemeClr val="tx1">
                      <a:lumMod val="75000"/>
                      <a:lumOff val="25000"/>
                    </a:schemeClr>
                  </a:solidFill>
                  <a:latin typeface="Arial" panose="020B0604020202020204" pitchFamily="34" charset="0"/>
                  <a:cs typeface="Arial" panose="020B0604020202020204" pitchFamily="34" charset="0"/>
                </a:rPr>
                <a:t> </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Brug </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SHIFT+TAB</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-tasterne for at komme tilbage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Alternativt kan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Forøg og Formindsk listeniveau </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bruges til at hoppe mellem </a:t>
              </a:r>
              <a:b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b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tekst-typografierne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p:txBody>
        </p:sp>
        <p:grpSp>
          <p:nvGrpSpPr>
            <p:cNvPr id="30" name="Gruppe 3"/>
            <p:cNvGrpSpPr>
              <a:grpSpLocks/>
            </p:cNvGrpSpPr>
            <p:nvPr userDrawn="1"/>
          </p:nvGrpSpPr>
          <p:grpSpPr bwMode="auto">
            <a:xfrm>
              <a:off x="-1066947" y="4384277"/>
              <a:ext cx="419099" cy="196850"/>
              <a:chOff x="2010094" y="2868664"/>
              <a:chExt cx="417987" cy="196850"/>
            </a:xfrm>
          </p:grpSpPr>
          <p:pic>
            <p:nvPicPr>
              <p:cNvPr id="34" name="Billed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10094" y="2868664"/>
                <a:ext cx="412750"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 name="Rounded Rectangle 12"/>
              <p:cNvSpPr/>
              <p:nvPr/>
            </p:nvSpPr>
            <p:spPr bwMode="auto">
              <a:xfrm>
                <a:off x="2231753" y="2879777"/>
                <a:ext cx="196328"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nvGrpSpPr>
            <p:cNvPr id="31" name="Gruppe 2"/>
            <p:cNvGrpSpPr>
              <a:grpSpLocks/>
            </p:cNvGrpSpPr>
            <p:nvPr userDrawn="1"/>
          </p:nvGrpSpPr>
          <p:grpSpPr bwMode="auto">
            <a:xfrm>
              <a:off x="-552013" y="4387881"/>
              <a:ext cx="412750" cy="196850"/>
              <a:chOff x="2542276" y="3303503"/>
              <a:chExt cx="413649" cy="196850"/>
            </a:xfrm>
          </p:grpSpPr>
          <p:pic>
            <p:nvPicPr>
              <p:cNvPr id="32" name="Billed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551113" y="3303503"/>
                <a:ext cx="404812"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 name="Rounded Rectangle 12"/>
              <p:cNvSpPr/>
              <p:nvPr/>
            </p:nvSpPr>
            <p:spPr bwMode="auto">
              <a:xfrm>
                <a:off x="2542276" y="3314616"/>
                <a:ext cx="197279"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sp>
        <p:nvSpPr>
          <p:cNvPr id="36"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pic>
        <p:nvPicPr>
          <p:cNvPr id="22" name="Billede 21"/>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785321" y="1594215"/>
            <a:ext cx="2642917" cy="1485898"/>
          </a:xfrm>
          <a:prstGeom prst="rect">
            <a:avLst/>
          </a:prstGeom>
          <a:ln w="3175">
            <a:solidFill>
              <a:schemeClr val="accent5"/>
            </a:solidFill>
          </a:ln>
        </p:spPr>
      </p:pic>
    </p:spTree>
    <p:extLst>
      <p:ext uri="{BB962C8B-B14F-4D97-AF65-F5344CB8AC3E}">
        <p14:creationId xmlns:p14="http://schemas.microsoft.com/office/powerpoint/2010/main" val="6461042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o bokse tekst / grafik med kant">
    <p:spTree>
      <p:nvGrpSpPr>
        <p:cNvPr id="1" name=""/>
        <p:cNvGrpSpPr/>
        <p:nvPr/>
      </p:nvGrpSpPr>
      <p:grpSpPr>
        <a:xfrm>
          <a:off x="0" y="0"/>
          <a:ext cx="0" cy="0"/>
          <a:chOff x="0" y="0"/>
          <a:chExt cx="0" cy="0"/>
        </a:xfrm>
      </p:grpSpPr>
      <p:sp>
        <p:nvSpPr>
          <p:cNvPr id="24"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4" name="Pladsholder til dato 3"/>
          <p:cNvSpPr>
            <a:spLocks noGrp="1"/>
          </p:cNvSpPr>
          <p:nvPr>
            <p:ph type="dt" sz="half" idx="10"/>
          </p:nvPr>
        </p:nvSpPr>
        <p:spPr/>
        <p:txBody>
          <a:bodyPr/>
          <a:lstStyle>
            <a:lvl1pPr>
              <a:defRPr>
                <a:solidFill>
                  <a:schemeClr val="bg1"/>
                </a:solidFill>
              </a:defRPr>
            </a:lvl1pPr>
          </a:lstStyle>
          <a:p>
            <a:r>
              <a:rPr lang="da-DK" smtClean="0"/>
              <a:t>Fælleskommunale arkitekturmål 2018</a:t>
            </a:r>
            <a:endParaRPr lang="en-GB" dirty="0"/>
          </a:p>
        </p:txBody>
      </p:sp>
      <p:sp>
        <p:nvSpPr>
          <p:cNvPr id="5" name="Pladsholder til sidefod 4"/>
          <p:cNvSpPr>
            <a:spLocks noGrp="1"/>
          </p:cNvSpPr>
          <p:nvPr>
            <p:ph type="ftr" sz="quarter" idx="11"/>
          </p:nvPr>
        </p:nvSpPr>
        <p:spPr/>
        <p:txBody>
          <a:bodyPr/>
          <a:lstStyle>
            <a:lvl1pPr>
              <a:defRPr>
                <a:solidFill>
                  <a:schemeClr val="bg1"/>
                </a:solidFill>
              </a:defRPr>
            </a:lvl1pPr>
          </a:lstStyle>
          <a:p>
            <a:r>
              <a:rPr lang="da-DK" smtClean="0"/>
              <a:t>It-Arkitekturrådet 28.02.18</a:t>
            </a:r>
            <a:endParaRPr lang="en-GB" dirty="0"/>
          </a:p>
        </p:txBody>
      </p:sp>
      <p:sp>
        <p:nvSpPr>
          <p:cNvPr id="2" name="Title 1"/>
          <p:cNvSpPr>
            <a:spLocks noGrp="1"/>
          </p:cNvSpPr>
          <p:nvPr>
            <p:ph type="title" hasCustomPrompt="1"/>
          </p:nvPr>
        </p:nvSpPr>
        <p:spPr/>
        <p:txBody>
          <a:bodyPr/>
          <a:lstStyle/>
          <a:p>
            <a:r>
              <a:rPr lang="da-DK" noProof="0" dirty="0" smtClean="0"/>
              <a:t>Overskrift i maksimalt to linjer</a:t>
            </a:r>
            <a:endParaRPr lang="en-GB" dirty="0"/>
          </a:p>
        </p:txBody>
      </p:sp>
      <p:sp>
        <p:nvSpPr>
          <p:cNvPr id="3" name="Content Placeholder 2"/>
          <p:cNvSpPr>
            <a:spLocks noGrp="1"/>
          </p:cNvSpPr>
          <p:nvPr>
            <p:ph sz="half" idx="1" hasCustomPrompt="1"/>
          </p:nvPr>
        </p:nvSpPr>
        <p:spPr>
          <a:xfrm>
            <a:off x="1908175" y="1898650"/>
            <a:ext cx="4462463" cy="3790951"/>
          </a:xfrm>
        </p:spPr>
        <p:txBody>
          <a:bodyPr/>
          <a:lstStyle>
            <a:lvl1pPr>
              <a:defRPr/>
            </a:lvl1pPr>
          </a:lstStyle>
          <a:p>
            <a:pPr lvl="0"/>
            <a:r>
              <a:rPr lang="da-DK" noProof="0" dirty="0" smtClean="0"/>
              <a:t>Indsæt tekst/punktopstilling eller klik på ikonerne for at indsætte tabel, graf, </a:t>
            </a:r>
            <a:r>
              <a:rPr lang="da-DK" noProof="0" dirty="0" err="1" smtClean="0"/>
              <a:t>SmartArt</a:t>
            </a:r>
            <a:r>
              <a:rPr lang="da-DK" noProof="0" dirty="0" smtClean="0"/>
              <a:t> eller video, brug andet layout til billede-indsættelse (To bokse tekst og billede m kant)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26" name="Content Placeholder 3"/>
          <p:cNvSpPr>
            <a:spLocks noGrp="1"/>
          </p:cNvSpPr>
          <p:nvPr>
            <p:ph sz="half" idx="2" hasCustomPrompt="1"/>
          </p:nvPr>
        </p:nvSpPr>
        <p:spPr>
          <a:xfrm>
            <a:off x="6567488" y="1898651"/>
            <a:ext cx="4462912" cy="3790800"/>
          </a:xfrm>
        </p:spPr>
        <p:txBody>
          <a:bodyPr/>
          <a:lstStyle>
            <a:lvl1pPr>
              <a:defRPr/>
            </a:lvl1pPr>
          </a:lstStyle>
          <a:p>
            <a:pPr lvl="0"/>
            <a:r>
              <a:rPr lang="da-DK" noProof="0" dirty="0" smtClean="0"/>
              <a:t>Indsæt tekst/punktopstilling eller klik på ikonerne for at indsætte tabel, graf, </a:t>
            </a:r>
            <a:r>
              <a:rPr lang="da-DK" noProof="0" dirty="0" err="1" smtClean="0"/>
              <a:t>SmartArt</a:t>
            </a:r>
            <a:r>
              <a:rPr lang="da-DK" noProof="0" dirty="0" smtClean="0"/>
              <a:t> eller video , brug andet layout til billede-indsættelse (To bokse tekst og billede m kant)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Pladsholder til slidenummer 5"/>
          <p:cNvSpPr>
            <a:spLocks noGrp="1"/>
          </p:cNvSpPr>
          <p:nvPr>
            <p:ph type="sldNum" sz="quarter" idx="12"/>
          </p:nvPr>
        </p:nvSpPr>
        <p:spPr/>
        <p:txBody>
          <a:bodyPr/>
          <a:lstStyle/>
          <a:p>
            <a:fld id="{45D37B1E-C366-494F-A587-962AD9AABC83}" type="slidenum">
              <a:rPr lang="en-GB" smtClean="0"/>
              <a:pPr/>
              <a:t>‹nr.›</a:t>
            </a:fld>
            <a:endParaRPr lang="en-GB" dirty="0"/>
          </a:p>
        </p:txBody>
      </p:sp>
      <p:grpSp>
        <p:nvGrpSpPr>
          <p:cNvPr id="20" name="Gruppe 19"/>
          <p:cNvGrpSpPr/>
          <p:nvPr userDrawn="1"/>
        </p:nvGrpSpPr>
        <p:grpSpPr>
          <a:xfrm>
            <a:off x="-2783394" y="3119096"/>
            <a:ext cx="2644131" cy="2405543"/>
            <a:chOff x="-2783394" y="2179188"/>
            <a:chExt cx="2644131" cy="2405543"/>
          </a:xfrm>
        </p:grpSpPr>
        <p:sp>
          <p:nvSpPr>
            <p:cNvPr id="21" name="AutoShape 4"/>
            <p:cNvSpPr>
              <a:spLocks/>
            </p:cNvSpPr>
            <p:nvPr userDrawn="1"/>
          </p:nvSpPr>
          <p:spPr bwMode="gray">
            <a:xfrm>
              <a:off x="-2783394" y="2179188"/>
              <a:ext cx="2637735" cy="2192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defRPr/>
              </a:pP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To bokse tekst / grafik med kant</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a:spcAft>
                  <a:spcPts val="300"/>
                </a:spcAft>
                <a:defRPr/>
              </a:pP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Tekst og 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1=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Underoverskrif</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Klik</a:t>
              </a:r>
              <a:r>
                <a:rPr lang="nb-NO" altLang="da-DK" sz="1000" baseline="0" noProof="1" smtClean="0">
                  <a:solidFill>
                    <a:schemeClr val="tx1">
                      <a:lumMod val="75000"/>
                      <a:lumOff val="25000"/>
                    </a:schemeClr>
                  </a:solidFill>
                  <a:latin typeface="Arial" panose="020B0604020202020204" pitchFamily="34" charset="0"/>
                  <a:cs typeface="Arial" panose="020B0604020202020204" pitchFamily="34" charset="0"/>
                </a:rPr>
                <a:t> på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-tasten én gang for at få </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2 = Almindelig tekst </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Klik på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-tasten</a:t>
              </a:r>
              <a:r>
                <a:rPr lang="nb-NO" altLang="da-DK" sz="1000" baseline="0" noProof="1" smtClean="0">
                  <a:solidFill>
                    <a:schemeClr val="tx1">
                      <a:lumMod val="75000"/>
                      <a:lumOff val="25000"/>
                    </a:schemeClr>
                  </a:solidFill>
                  <a:latin typeface="Arial" panose="020B0604020202020204" pitchFamily="34" charset="0"/>
                  <a:cs typeface="Arial" panose="020B0604020202020204" pitchFamily="34" charset="0"/>
                </a:rPr>
                <a:t> én gang til for at få</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3-5</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 = </a:t>
              </a:r>
              <a:r>
                <a:rPr lang="nb-NO" altLang="da-DK" sz="1000" b="0" noProof="1" smtClean="0">
                  <a:solidFill>
                    <a:schemeClr val="tx1">
                      <a:lumMod val="75000"/>
                      <a:lumOff val="25000"/>
                    </a:schemeClr>
                  </a:solidFill>
                  <a:latin typeface="Arial" panose="020B0604020202020204" pitchFamily="34" charset="0"/>
                  <a:cs typeface="Arial" panose="020B0604020202020204" pitchFamily="34" charset="0"/>
                </a:rPr>
                <a:t>Punktopstilling</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 </a:t>
              </a:r>
            </a:p>
            <a:p>
              <a:pPr algn="r">
                <a:spcAft>
                  <a:spcPts val="300"/>
                </a:spcAft>
                <a:defRPr/>
              </a:pP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Tryk</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 ENTER </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for ny linje.</a:t>
              </a:r>
              <a:r>
                <a:rPr lang="da-DK" altLang="da-DK" sz="1000" b="0" baseline="0" noProof="1" smtClean="0">
                  <a:solidFill>
                    <a:schemeClr val="tx1">
                      <a:lumMod val="75000"/>
                      <a:lumOff val="25000"/>
                    </a:schemeClr>
                  </a:solidFill>
                  <a:latin typeface="Arial" panose="020B0604020202020204" pitchFamily="34" charset="0"/>
                  <a:cs typeface="Arial" panose="020B0604020202020204" pitchFamily="34" charset="0"/>
                </a:rPr>
                <a:t> </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Brug </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SHIFT+TAB</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-tasterne for at komme tilbage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Alternativt kan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Forøg og Formindsk listeniveau </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bruges til at hoppe mellem </a:t>
              </a:r>
              <a:b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b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tekst-typografierne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p:txBody>
        </p:sp>
        <p:grpSp>
          <p:nvGrpSpPr>
            <p:cNvPr id="22" name="Gruppe 3"/>
            <p:cNvGrpSpPr>
              <a:grpSpLocks/>
            </p:cNvGrpSpPr>
            <p:nvPr userDrawn="1"/>
          </p:nvGrpSpPr>
          <p:grpSpPr bwMode="auto">
            <a:xfrm>
              <a:off x="-1066947" y="4384277"/>
              <a:ext cx="419099" cy="196850"/>
              <a:chOff x="2010094" y="2868664"/>
              <a:chExt cx="417987" cy="196850"/>
            </a:xfrm>
          </p:grpSpPr>
          <p:pic>
            <p:nvPicPr>
              <p:cNvPr id="39" name="Billed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10094" y="2868664"/>
                <a:ext cx="412750"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 name="Rounded Rectangle 12"/>
              <p:cNvSpPr/>
              <p:nvPr/>
            </p:nvSpPr>
            <p:spPr bwMode="auto">
              <a:xfrm>
                <a:off x="2231753" y="2879777"/>
                <a:ext cx="196328"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nvGrpSpPr>
            <p:cNvPr id="25" name="Gruppe 2"/>
            <p:cNvGrpSpPr>
              <a:grpSpLocks/>
            </p:cNvGrpSpPr>
            <p:nvPr userDrawn="1"/>
          </p:nvGrpSpPr>
          <p:grpSpPr bwMode="auto">
            <a:xfrm>
              <a:off x="-552013" y="4387881"/>
              <a:ext cx="412750" cy="196850"/>
              <a:chOff x="2542276" y="3303503"/>
              <a:chExt cx="413649" cy="196850"/>
            </a:xfrm>
          </p:grpSpPr>
          <p:pic>
            <p:nvPicPr>
              <p:cNvPr id="37" name="Billed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51113" y="3303503"/>
                <a:ext cx="404812"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 name="Rounded Rectangle 12"/>
              <p:cNvSpPr/>
              <p:nvPr/>
            </p:nvSpPr>
            <p:spPr bwMode="auto">
              <a:xfrm>
                <a:off x="2542276" y="3314616"/>
                <a:ext cx="197279"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sp>
        <p:nvSpPr>
          <p:cNvPr id="41"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pic>
        <p:nvPicPr>
          <p:cNvPr id="34" name="Logo"/>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95999" y="6047999"/>
            <a:ext cx="689234" cy="417600"/>
          </a:xfrm>
          <a:prstGeom prst="rect">
            <a:avLst/>
          </a:prstGeom>
        </p:spPr>
      </p:pic>
      <p:pic>
        <p:nvPicPr>
          <p:cNvPr id="35" name="Billede 34"/>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785321" y="1594215"/>
            <a:ext cx="2642917" cy="1485897"/>
          </a:xfrm>
          <a:prstGeom prst="rect">
            <a:avLst/>
          </a:prstGeom>
          <a:ln w="3175">
            <a:solidFill>
              <a:schemeClr val="accent5"/>
            </a:solidFill>
          </a:ln>
        </p:spPr>
      </p:pic>
      <p:pic>
        <p:nvPicPr>
          <p:cNvPr id="36" name="Billede 35"/>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2785321" y="0"/>
            <a:ext cx="2642917" cy="1485898"/>
          </a:xfrm>
          <a:prstGeom prst="rect">
            <a:avLst/>
          </a:prstGeom>
          <a:ln w="3175">
            <a:solidFill>
              <a:schemeClr val="accent5"/>
            </a:solidFill>
          </a:ln>
        </p:spPr>
      </p:pic>
    </p:spTree>
    <p:extLst>
      <p:ext uri="{BB962C8B-B14F-4D97-AF65-F5344CB8AC3E}">
        <p14:creationId xmlns:p14="http://schemas.microsoft.com/office/powerpoint/2010/main" val="31005509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o bokse tekst og billede">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da-DK" smtClean="0"/>
              <a:t>Fælleskommunale arkitekturmål 2018</a:t>
            </a:r>
            <a:endParaRPr lang="en-GB" dirty="0"/>
          </a:p>
        </p:txBody>
      </p:sp>
      <p:sp>
        <p:nvSpPr>
          <p:cNvPr id="6" name="Footer Placeholder 5"/>
          <p:cNvSpPr>
            <a:spLocks noGrp="1"/>
          </p:cNvSpPr>
          <p:nvPr>
            <p:ph type="ftr" sz="quarter" idx="11"/>
          </p:nvPr>
        </p:nvSpPr>
        <p:spPr/>
        <p:txBody>
          <a:bodyPr/>
          <a:lstStyle/>
          <a:p>
            <a:r>
              <a:rPr lang="da-DK" smtClean="0"/>
              <a:t>It-Arkitekturrådet 28.02.18</a:t>
            </a:r>
            <a:endParaRPr lang="en-GB" dirty="0"/>
          </a:p>
        </p:txBody>
      </p:sp>
      <p:sp>
        <p:nvSpPr>
          <p:cNvPr id="7" name="Slide Number Placeholder 6"/>
          <p:cNvSpPr>
            <a:spLocks noGrp="1"/>
          </p:cNvSpPr>
          <p:nvPr>
            <p:ph type="sldNum" sz="quarter" idx="12"/>
          </p:nvPr>
        </p:nvSpPr>
        <p:spPr/>
        <p:txBody>
          <a:bodyPr/>
          <a:lstStyle/>
          <a:p>
            <a:fld id="{45D37B1E-C366-494F-A587-962AD9AABC83}" type="slidenum">
              <a:rPr lang="en-GB" smtClean="0"/>
              <a:t>‹nr.›</a:t>
            </a:fld>
            <a:endParaRPr lang="en-GB" dirty="0"/>
          </a:p>
        </p:txBody>
      </p:sp>
      <p:sp>
        <p:nvSpPr>
          <p:cNvPr id="8" name="Titel 1"/>
          <p:cNvSpPr>
            <a:spLocks noGrp="1"/>
          </p:cNvSpPr>
          <p:nvPr>
            <p:ph type="title" hasCustomPrompt="1"/>
          </p:nvPr>
        </p:nvSpPr>
        <p:spPr/>
        <p:txBody>
          <a:bodyPr/>
          <a:lstStyle/>
          <a:p>
            <a:r>
              <a:rPr lang="da-DK" noProof="0" dirty="0" smtClean="0"/>
              <a:t>Overskrift i maksimalt to linjer</a:t>
            </a:r>
            <a:endParaRPr lang="da-DK" dirty="0"/>
          </a:p>
        </p:txBody>
      </p:sp>
      <p:sp>
        <p:nvSpPr>
          <p:cNvPr id="12" name="Pladsholder til billede 2"/>
          <p:cNvSpPr>
            <a:spLocks noGrp="1"/>
          </p:cNvSpPr>
          <p:nvPr>
            <p:ph type="pic" sz="quarter" idx="14"/>
          </p:nvPr>
        </p:nvSpPr>
        <p:spPr>
          <a:xfrm>
            <a:off x="6567488" y="1941513"/>
            <a:ext cx="4462912" cy="3724926"/>
          </a:xfrm>
          <a:solidFill>
            <a:srgbClr val="9B9B9B"/>
          </a:solidFill>
        </p:spPr>
        <p:txBody>
          <a:bodyPr/>
          <a:lstStyle>
            <a:lvl1pPr algn="ctr">
              <a:defRPr b="0">
                <a:solidFill>
                  <a:schemeClr val="bg1"/>
                </a:solidFill>
              </a:defRPr>
            </a:lvl1pPr>
          </a:lstStyle>
          <a:p>
            <a:r>
              <a:rPr lang="da-DK" dirty="0" smtClean="0"/>
              <a:t>Klik på ikonet for at tilføje et billede</a:t>
            </a:r>
            <a:endParaRPr lang="da-DK" dirty="0"/>
          </a:p>
        </p:txBody>
      </p:sp>
      <p:sp>
        <p:nvSpPr>
          <p:cNvPr id="10" name="Pladsholder til tekst 3"/>
          <p:cNvSpPr>
            <a:spLocks noGrp="1"/>
          </p:cNvSpPr>
          <p:nvPr>
            <p:ph type="body" sz="quarter" idx="13" hasCustomPrompt="1"/>
          </p:nvPr>
        </p:nvSpPr>
        <p:spPr>
          <a:xfrm>
            <a:off x="1908175" y="1898650"/>
            <a:ext cx="4462463" cy="3790953"/>
          </a:xfrm>
        </p:spPr>
        <p:txBody>
          <a:bodyPr/>
          <a:lstStyle>
            <a:lvl1pPr>
              <a:defRPr baseline="0"/>
            </a:lvl1pPr>
            <a:lvl2pPr>
              <a:defRPr/>
            </a:lvl2pPr>
          </a:lstStyle>
          <a:p>
            <a:pPr lvl="0"/>
            <a:r>
              <a:rPr lang="da-DK" dirty="0" smtClean="0"/>
              <a:t>Indsæt tekst eller punktopstilling</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da-DK" dirty="0"/>
          </a:p>
        </p:txBody>
      </p:sp>
      <p:pic>
        <p:nvPicPr>
          <p:cNvPr id="38" name="Billede 3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783091" y="0"/>
            <a:ext cx="2638457" cy="1485898"/>
          </a:xfrm>
          <a:prstGeom prst="rect">
            <a:avLst/>
          </a:prstGeom>
          <a:ln w="3175">
            <a:solidFill>
              <a:schemeClr val="accent5"/>
            </a:solidFill>
          </a:ln>
        </p:spPr>
      </p:pic>
      <p:grpSp>
        <p:nvGrpSpPr>
          <p:cNvPr id="22" name="Gruppe 21"/>
          <p:cNvGrpSpPr/>
          <p:nvPr userDrawn="1"/>
        </p:nvGrpSpPr>
        <p:grpSpPr>
          <a:xfrm>
            <a:off x="-2783394" y="1548000"/>
            <a:ext cx="2637735" cy="2220783"/>
            <a:chOff x="-2783394" y="2179188"/>
            <a:chExt cx="2637735" cy="2220783"/>
          </a:xfrm>
        </p:grpSpPr>
        <p:sp>
          <p:nvSpPr>
            <p:cNvPr id="23" name="AutoShape 4"/>
            <p:cNvSpPr>
              <a:spLocks/>
            </p:cNvSpPr>
            <p:nvPr userDrawn="1"/>
          </p:nvSpPr>
          <p:spPr bwMode="gray">
            <a:xfrm>
              <a:off x="-2783394" y="2179188"/>
              <a:ext cx="2637735" cy="2192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defRPr/>
              </a:pP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To bokse tekst og billede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a:spcAft>
                  <a:spcPts val="300"/>
                </a:spcAft>
                <a:defRPr/>
              </a:pP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Tekst og 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1=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Underoverskrif</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Klik</a:t>
              </a:r>
              <a:r>
                <a:rPr lang="nb-NO" altLang="da-DK" sz="1000" baseline="0" noProof="1" smtClean="0">
                  <a:solidFill>
                    <a:schemeClr val="tx1">
                      <a:lumMod val="75000"/>
                      <a:lumOff val="25000"/>
                    </a:schemeClr>
                  </a:solidFill>
                  <a:latin typeface="Arial" panose="020B0604020202020204" pitchFamily="34" charset="0"/>
                  <a:cs typeface="Arial" panose="020B0604020202020204" pitchFamily="34" charset="0"/>
                </a:rPr>
                <a:t> på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-tasten én gang for at få </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2 = Almindelig tekst </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Klik på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-tasten</a:t>
              </a:r>
              <a:r>
                <a:rPr lang="nb-NO" altLang="da-DK" sz="1000" baseline="0" noProof="1" smtClean="0">
                  <a:solidFill>
                    <a:schemeClr val="tx1">
                      <a:lumMod val="75000"/>
                      <a:lumOff val="25000"/>
                    </a:schemeClr>
                  </a:solidFill>
                  <a:latin typeface="Arial" panose="020B0604020202020204" pitchFamily="34" charset="0"/>
                  <a:cs typeface="Arial" panose="020B0604020202020204" pitchFamily="34" charset="0"/>
                </a:rPr>
                <a:t> én gang til for at få</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3-5</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 = </a:t>
              </a:r>
              <a:r>
                <a:rPr lang="nb-NO" altLang="da-DK" sz="1000" b="0" noProof="1" smtClean="0">
                  <a:solidFill>
                    <a:schemeClr val="tx1">
                      <a:lumMod val="75000"/>
                      <a:lumOff val="25000"/>
                    </a:schemeClr>
                  </a:solidFill>
                  <a:latin typeface="Arial" panose="020B0604020202020204" pitchFamily="34" charset="0"/>
                  <a:cs typeface="Arial" panose="020B0604020202020204" pitchFamily="34" charset="0"/>
                </a:rPr>
                <a:t>Punktopstilling</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 </a:t>
              </a:r>
            </a:p>
            <a:p>
              <a:pPr algn="r">
                <a:spcAft>
                  <a:spcPts val="300"/>
                </a:spcAft>
                <a:defRPr/>
              </a:pP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Tryk</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 ENTER </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for ny linje.</a:t>
              </a:r>
              <a:r>
                <a:rPr lang="da-DK" altLang="da-DK" sz="1000" b="0" baseline="0" noProof="1" smtClean="0">
                  <a:solidFill>
                    <a:schemeClr val="tx1">
                      <a:lumMod val="75000"/>
                      <a:lumOff val="25000"/>
                    </a:schemeClr>
                  </a:solidFill>
                  <a:latin typeface="Arial" panose="020B0604020202020204" pitchFamily="34" charset="0"/>
                  <a:cs typeface="Arial" panose="020B0604020202020204" pitchFamily="34" charset="0"/>
                </a:rPr>
                <a:t> </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Brug </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SHIFT+TAB</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-tasterne for at komme tilbage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Alternativt kan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Forøg og Formindsk listeniveau </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bruges til at hoppe mellem </a:t>
              </a:r>
              <a:b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b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tekst-typografierne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p:txBody>
        </p:sp>
        <p:grpSp>
          <p:nvGrpSpPr>
            <p:cNvPr id="24" name="Gruppe 3"/>
            <p:cNvGrpSpPr>
              <a:grpSpLocks/>
            </p:cNvGrpSpPr>
            <p:nvPr userDrawn="1"/>
          </p:nvGrpSpPr>
          <p:grpSpPr bwMode="auto">
            <a:xfrm>
              <a:off x="-2180364" y="4199517"/>
              <a:ext cx="419099" cy="196850"/>
              <a:chOff x="899631" y="2683904"/>
              <a:chExt cx="417987" cy="196850"/>
            </a:xfrm>
          </p:grpSpPr>
          <p:pic>
            <p:nvPicPr>
              <p:cNvPr id="40" name="Billed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99631" y="2683904"/>
                <a:ext cx="412750"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 name="Rounded Rectangle 12"/>
              <p:cNvSpPr/>
              <p:nvPr/>
            </p:nvSpPr>
            <p:spPr bwMode="auto">
              <a:xfrm>
                <a:off x="1121290" y="2695017"/>
                <a:ext cx="196328"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nvGrpSpPr>
            <p:cNvPr id="25" name="Gruppe 2"/>
            <p:cNvGrpSpPr>
              <a:grpSpLocks/>
            </p:cNvGrpSpPr>
            <p:nvPr userDrawn="1"/>
          </p:nvGrpSpPr>
          <p:grpSpPr bwMode="auto">
            <a:xfrm>
              <a:off x="-1665430" y="4203121"/>
              <a:ext cx="412750" cy="196850"/>
              <a:chOff x="1426434" y="3118743"/>
              <a:chExt cx="413649" cy="196850"/>
            </a:xfrm>
          </p:grpSpPr>
          <p:pic>
            <p:nvPicPr>
              <p:cNvPr id="26" name="Billed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435271" y="3118743"/>
                <a:ext cx="404812"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 name="Rounded Rectangle 12"/>
              <p:cNvSpPr/>
              <p:nvPr/>
            </p:nvSpPr>
            <p:spPr bwMode="auto">
              <a:xfrm>
                <a:off x="1426434" y="3129856"/>
                <a:ext cx="197279"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grpSp>
        <p:nvGrpSpPr>
          <p:cNvPr id="42" name="Gruppe 41"/>
          <p:cNvGrpSpPr/>
          <p:nvPr userDrawn="1"/>
        </p:nvGrpSpPr>
        <p:grpSpPr>
          <a:xfrm>
            <a:off x="-2781153" y="3798092"/>
            <a:ext cx="2641303" cy="2091399"/>
            <a:chOff x="-2748102" y="1898650"/>
            <a:chExt cx="2641303" cy="2091399"/>
          </a:xfrm>
        </p:grpSpPr>
        <p:sp>
          <p:nvSpPr>
            <p:cNvPr id="43" name="TextBox 5"/>
            <p:cNvSpPr txBox="1">
              <a:spLocks noChangeArrowheads="1"/>
            </p:cNvSpPr>
            <p:nvPr userDrawn="1"/>
          </p:nvSpPr>
          <p:spPr bwMode="auto">
            <a:xfrm>
              <a:off x="-2748102" y="1898650"/>
              <a:ext cx="2641303" cy="1705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300"/>
                </a:spcAft>
                <a:defRPr/>
              </a:pPr>
              <a:r>
                <a:rPr lang="da-DK" sz="1000" b="1" noProof="1" smtClean="0">
                  <a:solidFill>
                    <a:schemeClr val="tx1">
                      <a:lumMod val="75000"/>
                      <a:lumOff val="25000"/>
                    </a:schemeClr>
                  </a:solidFill>
                </a:rPr>
                <a:t>Indsæt baggrundsbillede</a:t>
              </a:r>
            </a:p>
            <a:p>
              <a:pPr algn="r" eaLnBrk="1" hangingPunct="1">
                <a:spcBef>
                  <a:spcPts val="0"/>
                </a:spcBef>
                <a:spcAft>
                  <a:spcPts val="240"/>
                </a:spcAft>
                <a:defRPr/>
              </a:pPr>
              <a:r>
                <a:rPr lang="da-DK" sz="1000" b="1" noProof="1" smtClean="0">
                  <a:solidFill>
                    <a:schemeClr val="tx1">
                      <a:lumMod val="75000"/>
                      <a:lumOff val="25000"/>
                    </a:schemeClr>
                  </a:solidFill>
                </a:rPr>
                <a:t>1.</a:t>
              </a:r>
              <a:r>
                <a:rPr lang="da-DK" sz="1000" noProof="1" smtClean="0">
                  <a:solidFill>
                    <a:schemeClr val="tx1">
                      <a:lumMod val="75000"/>
                      <a:lumOff val="25000"/>
                    </a:schemeClr>
                  </a:solidFill>
                </a:rPr>
                <a:t> Klik på den grå baggrund</a:t>
              </a:r>
            </a:p>
            <a:p>
              <a:pPr algn="r" eaLnBrk="1" hangingPunct="1">
                <a:spcBef>
                  <a:spcPts val="0"/>
                </a:spcBef>
                <a:spcAft>
                  <a:spcPts val="240"/>
                </a:spcAft>
                <a:defRPr/>
              </a:pPr>
              <a:r>
                <a:rPr lang="da-DK" sz="1000" b="1" noProof="1" smtClean="0">
                  <a:solidFill>
                    <a:schemeClr val="tx1">
                      <a:lumMod val="75000"/>
                      <a:lumOff val="25000"/>
                    </a:schemeClr>
                  </a:solidFill>
                </a:rPr>
                <a:t>2. </a:t>
              </a:r>
              <a:r>
                <a:rPr lang="da-DK" sz="1000" b="0" noProof="1" smtClean="0">
                  <a:solidFill>
                    <a:schemeClr val="tx1">
                      <a:lumMod val="75000"/>
                      <a:lumOff val="25000"/>
                    </a:schemeClr>
                  </a:solidFill>
                </a:rPr>
                <a:t>Klik på fanen </a:t>
              </a:r>
              <a:r>
                <a:rPr lang="da-DK" sz="1000" b="1" noProof="1" smtClean="0">
                  <a:solidFill>
                    <a:schemeClr val="tx1">
                      <a:lumMod val="75000"/>
                      <a:lumOff val="25000"/>
                    </a:schemeClr>
                  </a:solidFill>
                </a:rPr>
                <a:t>INDSÆT</a:t>
              </a:r>
              <a:r>
                <a:rPr lang="da-DK" sz="1000" b="0" noProof="1" smtClean="0">
                  <a:solidFill>
                    <a:schemeClr val="tx1">
                      <a:lumMod val="75000"/>
                      <a:lumOff val="25000"/>
                    </a:schemeClr>
                  </a:solidFill>
                </a:rPr>
                <a:t> og </a:t>
              </a:r>
              <a:br>
                <a:rPr lang="da-DK" sz="1000" b="0" noProof="1" smtClean="0">
                  <a:solidFill>
                    <a:schemeClr val="tx1">
                      <a:lumMod val="75000"/>
                      <a:lumOff val="25000"/>
                    </a:schemeClr>
                  </a:solidFill>
                </a:rPr>
              </a:br>
              <a:r>
                <a:rPr lang="da-DK" sz="1000" b="0" noProof="1" smtClean="0">
                  <a:solidFill>
                    <a:schemeClr val="tx1">
                      <a:lumMod val="75000"/>
                      <a:lumOff val="25000"/>
                    </a:schemeClr>
                  </a:solidFill>
                </a:rPr>
                <a:t>klik på knappen Billeder </a:t>
              </a:r>
            </a:p>
            <a:p>
              <a:pPr algn="r" eaLnBrk="1" hangingPunct="1">
                <a:spcBef>
                  <a:spcPts val="0"/>
                </a:spcBef>
                <a:spcAft>
                  <a:spcPts val="240"/>
                </a:spcAft>
                <a:defRPr/>
              </a:pPr>
              <a:r>
                <a:rPr lang="da-DK" sz="1000" b="1" noProof="1" smtClean="0">
                  <a:solidFill>
                    <a:schemeClr val="tx1">
                      <a:lumMod val="75000"/>
                      <a:lumOff val="25000"/>
                    </a:schemeClr>
                  </a:solidFill>
                </a:rPr>
                <a:t>3. </a:t>
              </a:r>
              <a:r>
                <a:rPr lang="da-DK" sz="1000" b="0" noProof="1" smtClean="0">
                  <a:solidFill>
                    <a:schemeClr val="tx1">
                      <a:lumMod val="75000"/>
                      <a:lumOff val="25000"/>
                    </a:schemeClr>
                  </a:solidFill>
                </a:rPr>
                <a:t>Find ønsket</a:t>
              </a:r>
              <a:r>
                <a:rPr lang="da-DK" sz="1000" b="0" baseline="0" noProof="1" smtClean="0">
                  <a:solidFill>
                    <a:schemeClr val="tx1">
                      <a:lumMod val="75000"/>
                      <a:lumOff val="25000"/>
                    </a:schemeClr>
                  </a:solidFill>
                </a:rPr>
                <a:t> billede og klik </a:t>
              </a:r>
              <a:r>
                <a:rPr lang="da-DK" sz="1000" b="1" baseline="0" noProof="1" smtClean="0">
                  <a:solidFill>
                    <a:schemeClr val="tx1">
                      <a:lumMod val="75000"/>
                      <a:lumOff val="25000"/>
                    </a:schemeClr>
                  </a:solidFill>
                </a:rPr>
                <a:t>Indsæt</a:t>
              </a:r>
            </a:p>
            <a:p>
              <a:pPr algn="r" eaLnBrk="1" hangingPunct="1">
                <a:spcBef>
                  <a:spcPts val="0"/>
                </a:spcBef>
                <a:spcAft>
                  <a:spcPts val="240"/>
                </a:spcAft>
                <a:buFontTx/>
                <a:buNone/>
                <a:defRPr/>
              </a:pPr>
              <a:r>
                <a:rPr lang="da-DK" sz="1000" noProof="1" smtClean="0">
                  <a:solidFill>
                    <a:schemeClr val="tx1">
                      <a:lumMod val="75000"/>
                      <a:lumOff val="25000"/>
                    </a:schemeClr>
                  </a:solidFill>
                </a:rPr>
                <a:t>4. Klik </a:t>
              </a:r>
              <a:r>
                <a:rPr lang="da-DK" sz="1000" b="1" noProof="1" smtClean="0">
                  <a:solidFill>
                    <a:schemeClr val="tx1">
                      <a:lumMod val="75000"/>
                      <a:lumOff val="25000"/>
                    </a:schemeClr>
                  </a:solidFill>
                </a:rPr>
                <a:t>Beskær </a:t>
              </a:r>
              <a:r>
                <a:rPr lang="da-DK" sz="1000" noProof="1" smtClean="0">
                  <a:solidFill>
                    <a:schemeClr val="tx1">
                      <a:lumMod val="75000"/>
                      <a:lumOff val="25000"/>
                    </a:schemeClr>
                  </a:solidFill>
                </a:rPr>
                <a:t>for at ændre</a:t>
              </a:r>
              <a:br>
                <a:rPr lang="da-DK" sz="1000" noProof="1" smtClean="0">
                  <a:solidFill>
                    <a:schemeClr val="tx1">
                      <a:lumMod val="75000"/>
                      <a:lumOff val="25000"/>
                    </a:schemeClr>
                  </a:solidFill>
                </a:rPr>
              </a:br>
              <a:r>
                <a:rPr lang="da-DK" sz="1000" noProof="1" smtClean="0">
                  <a:solidFill>
                    <a:schemeClr val="tx1">
                      <a:lumMod val="75000"/>
                      <a:lumOff val="25000"/>
                    </a:schemeClr>
                  </a:solidFill>
                </a:rPr>
                <a:t>billedets fokus/størrelse</a:t>
              </a:r>
            </a:p>
            <a:p>
              <a:pPr algn="r" eaLnBrk="1" hangingPunct="1">
                <a:spcBef>
                  <a:spcPct val="0"/>
                </a:spcBef>
                <a:spcAft>
                  <a:spcPts val="240"/>
                </a:spcAft>
                <a:buFontTx/>
                <a:buNone/>
                <a:defRPr/>
              </a:pPr>
              <a:r>
                <a:rPr lang="da-DK" altLang="da-DK" sz="1000" b="1" noProof="1" smtClean="0">
                  <a:solidFill>
                    <a:schemeClr val="tx1">
                      <a:lumMod val="75000"/>
                      <a:lumOff val="25000"/>
                    </a:schemeClr>
                  </a:solidFill>
                  <a:cs typeface="Arial" pitchFamily="34" charset="0"/>
                </a:rPr>
                <a:t>5. </a:t>
              </a:r>
              <a:r>
                <a:rPr lang="da-DK" altLang="da-DK" sz="1000" noProof="1" smtClean="0">
                  <a:solidFill>
                    <a:schemeClr val="tx1">
                      <a:lumMod val="75000"/>
                      <a:lumOff val="25000"/>
                    </a:schemeClr>
                  </a:solidFill>
                  <a:cs typeface="Arial" pitchFamily="34" charset="0"/>
                </a:rPr>
                <a:t>Ønsker du at skalere billedet, </a:t>
              </a:r>
              <a:br>
                <a:rPr lang="da-DK" altLang="da-DK" sz="1000" noProof="1" smtClean="0">
                  <a:solidFill>
                    <a:schemeClr val="tx1">
                      <a:lumMod val="75000"/>
                      <a:lumOff val="25000"/>
                    </a:schemeClr>
                  </a:solidFill>
                  <a:cs typeface="Arial" pitchFamily="34" charset="0"/>
                </a:rPr>
              </a:br>
              <a:r>
                <a:rPr lang="da-DK" altLang="da-DK" sz="1000" noProof="1" smtClean="0">
                  <a:solidFill>
                    <a:schemeClr val="tx1">
                      <a:lumMod val="75000"/>
                      <a:lumOff val="25000"/>
                    </a:schemeClr>
                  </a:solidFill>
                  <a:cs typeface="Arial" pitchFamily="34" charset="0"/>
                </a:rPr>
                <a:t>så hold </a:t>
              </a:r>
              <a:r>
                <a:rPr lang="da-DK" altLang="da-DK" sz="1000" b="1" noProof="1" smtClean="0">
                  <a:solidFill>
                    <a:schemeClr val="tx1">
                      <a:lumMod val="75000"/>
                      <a:lumOff val="25000"/>
                    </a:schemeClr>
                  </a:solidFill>
                  <a:cs typeface="Arial" pitchFamily="34" charset="0"/>
                </a:rPr>
                <a:t>SHIFT</a:t>
              </a:r>
              <a:r>
                <a:rPr lang="da-DK" altLang="da-DK" sz="1000" noProof="1" smtClean="0">
                  <a:solidFill>
                    <a:schemeClr val="tx1">
                      <a:lumMod val="75000"/>
                      <a:lumOff val="25000"/>
                    </a:schemeClr>
                  </a:solidFill>
                  <a:cs typeface="Arial" pitchFamily="34" charset="0"/>
                </a:rPr>
                <a:t>-knappen nede, mens </a:t>
              </a:r>
              <a:br>
                <a:rPr lang="da-DK" altLang="da-DK" sz="1000" noProof="1" smtClean="0">
                  <a:solidFill>
                    <a:schemeClr val="tx1">
                      <a:lumMod val="75000"/>
                      <a:lumOff val="25000"/>
                    </a:schemeClr>
                  </a:solidFill>
                  <a:cs typeface="Arial" pitchFamily="34" charset="0"/>
                </a:rPr>
              </a:br>
              <a:r>
                <a:rPr lang="da-DK" altLang="da-DK" sz="1000" noProof="1" smtClean="0">
                  <a:solidFill>
                    <a:schemeClr val="tx1">
                      <a:lumMod val="75000"/>
                      <a:lumOff val="25000"/>
                    </a:schemeClr>
                  </a:solidFill>
                  <a:cs typeface="Arial" pitchFamily="34" charset="0"/>
                </a:rPr>
                <a:t>der trækkes i billedets hjørner  </a:t>
              </a:r>
            </a:p>
          </p:txBody>
        </p:sp>
        <p:grpSp>
          <p:nvGrpSpPr>
            <p:cNvPr id="44" name="Gruppe 57"/>
            <p:cNvGrpSpPr>
              <a:grpSpLocks/>
            </p:cNvGrpSpPr>
            <p:nvPr/>
          </p:nvGrpSpPr>
          <p:grpSpPr bwMode="auto">
            <a:xfrm>
              <a:off x="-454060" y="3593903"/>
              <a:ext cx="330033" cy="396146"/>
              <a:chOff x="1018031" y="5113037"/>
              <a:chExt cx="373412" cy="448177"/>
            </a:xfrm>
          </p:grpSpPr>
          <p:pic>
            <p:nvPicPr>
              <p:cNvPr id="46" name="Billede 58"/>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018031" y="5134460"/>
                <a:ext cx="373412" cy="426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 name="Rounded Rectangle 25"/>
              <p:cNvSpPr/>
              <p:nvPr/>
            </p:nvSpPr>
            <p:spPr bwMode="auto">
              <a:xfrm>
                <a:off x="1023497" y="5113037"/>
                <a:ext cx="210151" cy="172417"/>
              </a:xfrm>
              <a:prstGeom prst="roundRect">
                <a:avLst/>
              </a:prstGeom>
              <a:noFill/>
              <a:ln w="19050">
                <a:solidFill>
                  <a:srgbClr val="E31E3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a-DK" sz="2000" noProof="1"/>
              </a:p>
            </p:txBody>
          </p:sp>
        </p:grpSp>
        <p:pic>
          <p:nvPicPr>
            <p:cNvPr id="45" name="Billede 56"/>
            <p:cNvPicPr>
              <a:picLocks noChangeAspect="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2046164" y="2756287"/>
              <a:ext cx="373380" cy="32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8"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spTree>
    <p:extLst>
      <p:ext uri="{BB962C8B-B14F-4D97-AF65-F5344CB8AC3E}">
        <p14:creationId xmlns:p14="http://schemas.microsoft.com/office/powerpoint/2010/main" val="36547005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To bokse tekst og billede m kant">
    <p:spTree>
      <p:nvGrpSpPr>
        <p:cNvPr id="1" name=""/>
        <p:cNvGrpSpPr/>
        <p:nvPr/>
      </p:nvGrpSpPr>
      <p:grpSpPr>
        <a:xfrm>
          <a:off x="0" y="0"/>
          <a:ext cx="0" cy="0"/>
          <a:chOff x="0" y="0"/>
          <a:chExt cx="0" cy="0"/>
        </a:xfrm>
      </p:grpSpPr>
      <p:sp>
        <p:nvSpPr>
          <p:cNvPr id="29"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2" name="Pladsholder til dato 1"/>
          <p:cNvSpPr>
            <a:spLocks noGrp="1"/>
          </p:cNvSpPr>
          <p:nvPr>
            <p:ph type="dt" sz="half" idx="15"/>
          </p:nvPr>
        </p:nvSpPr>
        <p:spPr/>
        <p:txBody>
          <a:bodyPr/>
          <a:lstStyle>
            <a:lvl1pPr>
              <a:defRPr>
                <a:solidFill>
                  <a:schemeClr val="bg1"/>
                </a:solidFill>
              </a:defRPr>
            </a:lvl1pPr>
          </a:lstStyle>
          <a:p>
            <a:r>
              <a:rPr lang="da-DK" smtClean="0"/>
              <a:t>Fælleskommunale arkitekturmål 2018</a:t>
            </a:r>
            <a:endParaRPr lang="en-GB" dirty="0"/>
          </a:p>
        </p:txBody>
      </p:sp>
      <p:sp>
        <p:nvSpPr>
          <p:cNvPr id="3" name="Pladsholder til sidefod 2"/>
          <p:cNvSpPr>
            <a:spLocks noGrp="1"/>
          </p:cNvSpPr>
          <p:nvPr>
            <p:ph type="ftr" sz="quarter" idx="16"/>
          </p:nvPr>
        </p:nvSpPr>
        <p:spPr/>
        <p:txBody>
          <a:bodyPr/>
          <a:lstStyle>
            <a:lvl1pPr>
              <a:defRPr>
                <a:solidFill>
                  <a:schemeClr val="bg1"/>
                </a:solidFill>
              </a:defRPr>
            </a:lvl1pPr>
          </a:lstStyle>
          <a:p>
            <a:r>
              <a:rPr lang="da-DK" smtClean="0"/>
              <a:t>It-Arkitekturrådet 28.02.18</a:t>
            </a:r>
            <a:endParaRPr lang="en-GB" dirty="0"/>
          </a:p>
        </p:txBody>
      </p:sp>
      <p:sp>
        <p:nvSpPr>
          <p:cNvPr id="8" name="Titel 1"/>
          <p:cNvSpPr>
            <a:spLocks noGrp="1"/>
          </p:cNvSpPr>
          <p:nvPr>
            <p:ph type="title" hasCustomPrompt="1"/>
          </p:nvPr>
        </p:nvSpPr>
        <p:spPr/>
        <p:txBody>
          <a:bodyPr/>
          <a:lstStyle/>
          <a:p>
            <a:r>
              <a:rPr lang="da-DK" noProof="0" dirty="0" smtClean="0"/>
              <a:t>Overskrift i maksimalt to linjer</a:t>
            </a:r>
            <a:endParaRPr lang="da-DK" dirty="0"/>
          </a:p>
        </p:txBody>
      </p:sp>
      <p:sp>
        <p:nvSpPr>
          <p:cNvPr id="12" name="Pladsholder til billede 2"/>
          <p:cNvSpPr>
            <a:spLocks noGrp="1"/>
          </p:cNvSpPr>
          <p:nvPr>
            <p:ph type="pic" sz="quarter" idx="14"/>
          </p:nvPr>
        </p:nvSpPr>
        <p:spPr>
          <a:xfrm>
            <a:off x="6566399" y="1941513"/>
            <a:ext cx="4464000" cy="3724925"/>
          </a:xfrm>
          <a:solidFill>
            <a:srgbClr val="9B9B9B"/>
          </a:solidFill>
        </p:spPr>
        <p:txBody>
          <a:bodyPr/>
          <a:lstStyle>
            <a:lvl1pPr algn="ctr">
              <a:defRPr b="0">
                <a:solidFill>
                  <a:schemeClr val="bg1"/>
                </a:solidFill>
              </a:defRPr>
            </a:lvl1pPr>
          </a:lstStyle>
          <a:p>
            <a:r>
              <a:rPr lang="da-DK" dirty="0" smtClean="0"/>
              <a:t>Klik på ikonet for at tilføje et billede</a:t>
            </a:r>
            <a:endParaRPr lang="da-DK" dirty="0"/>
          </a:p>
        </p:txBody>
      </p:sp>
      <p:sp>
        <p:nvSpPr>
          <p:cNvPr id="10" name="Pladsholder til tekst 3"/>
          <p:cNvSpPr>
            <a:spLocks noGrp="1"/>
          </p:cNvSpPr>
          <p:nvPr>
            <p:ph type="body" sz="quarter" idx="13" hasCustomPrompt="1"/>
          </p:nvPr>
        </p:nvSpPr>
        <p:spPr>
          <a:xfrm>
            <a:off x="1908175" y="1898650"/>
            <a:ext cx="4462464" cy="3790953"/>
          </a:xfrm>
        </p:spPr>
        <p:txBody>
          <a:bodyPr/>
          <a:lstStyle>
            <a:lvl1pPr>
              <a:defRPr baseline="0"/>
            </a:lvl1pPr>
          </a:lstStyle>
          <a:p>
            <a:pPr lvl="0"/>
            <a:r>
              <a:rPr lang="da-DK" dirty="0" smtClean="0"/>
              <a:t>Indsæt tekst eller punktopstilling</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da-DK" dirty="0"/>
          </a:p>
        </p:txBody>
      </p:sp>
      <p:sp>
        <p:nvSpPr>
          <p:cNvPr id="4" name="Pladsholder til slidenummer 3"/>
          <p:cNvSpPr>
            <a:spLocks noGrp="1"/>
          </p:cNvSpPr>
          <p:nvPr>
            <p:ph type="sldNum" sz="quarter" idx="17"/>
          </p:nvPr>
        </p:nvSpPr>
        <p:spPr/>
        <p:txBody>
          <a:bodyPr/>
          <a:lstStyle/>
          <a:p>
            <a:fld id="{45D37B1E-C366-494F-A587-962AD9AABC83}" type="slidenum">
              <a:rPr lang="en-GB" smtClean="0"/>
              <a:pPr/>
              <a:t>‹nr.›</a:t>
            </a:fld>
            <a:endParaRPr lang="en-GB" dirty="0"/>
          </a:p>
        </p:txBody>
      </p:sp>
      <p:grpSp>
        <p:nvGrpSpPr>
          <p:cNvPr id="25" name="Gruppe 24"/>
          <p:cNvGrpSpPr/>
          <p:nvPr userDrawn="1"/>
        </p:nvGrpSpPr>
        <p:grpSpPr>
          <a:xfrm>
            <a:off x="-2783394" y="1548000"/>
            <a:ext cx="2637735" cy="2220783"/>
            <a:chOff x="-2783394" y="2179188"/>
            <a:chExt cx="2637735" cy="2220783"/>
          </a:xfrm>
        </p:grpSpPr>
        <p:sp>
          <p:nvSpPr>
            <p:cNvPr id="26" name="AutoShape 4"/>
            <p:cNvSpPr>
              <a:spLocks/>
            </p:cNvSpPr>
            <p:nvPr userDrawn="1"/>
          </p:nvSpPr>
          <p:spPr bwMode="gray">
            <a:xfrm>
              <a:off x="-2783394" y="2179188"/>
              <a:ext cx="2637735" cy="2192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defRPr/>
              </a:pP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To bokse tekst og billede med kant</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a:spcAft>
                  <a:spcPts val="300"/>
                </a:spcAft>
                <a:defRPr/>
              </a:pP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Tekst og 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1=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Underoverskrif</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Klik</a:t>
              </a:r>
              <a:r>
                <a:rPr lang="nb-NO" altLang="da-DK" sz="1000" baseline="0" noProof="1" smtClean="0">
                  <a:solidFill>
                    <a:schemeClr val="tx1">
                      <a:lumMod val="75000"/>
                      <a:lumOff val="25000"/>
                    </a:schemeClr>
                  </a:solidFill>
                  <a:latin typeface="Arial" panose="020B0604020202020204" pitchFamily="34" charset="0"/>
                  <a:cs typeface="Arial" panose="020B0604020202020204" pitchFamily="34" charset="0"/>
                </a:rPr>
                <a:t> på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-tasten én gang for at få </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2 = Almindelig tekst </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Klik på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-tasten</a:t>
              </a:r>
              <a:r>
                <a:rPr lang="nb-NO" altLang="da-DK" sz="1000" baseline="0" noProof="1" smtClean="0">
                  <a:solidFill>
                    <a:schemeClr val="tx1">
                      <a:lumMod val="75000"/>
                      <a:lumOff val="25000"/>
                    </a:schemeClr>
                  </a:solidFill>
                  <a:latin typeface="Arial" panose="020B0604020202020204" pitchFamily="34" charset="0"/>
                  <a:cs typeface="Arial" panose="020B0604020202020204" pitchFamily="34" charset="0"/>
                </a:rPr>
                <a:t> én gang til for at få</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3-5</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 = </a:t>
              </a:r>
              <a:r>
                <a:rPr lang="nb-NO" altLang="da-DK" sz="1000" b="0" noProof="1" smtClean="0">
                  <a:solidFill>
                    <a:schemeClr val="tx1">
                      <a:lumMod val="75000"/>
                      <a:lumOff val="25000"/>
                    </a:schemeClr>
                  </a:solidFill>
                  <a:latin typeface="Arial" panose="020B0604020202020204" pitchFamily="34" charset="0"/>
                  <a:cs typeface="Arial" panose="020B0604020202020204" pitchFamily="34" charset="0"/>
                </a:rPr>
                <a:t>Punktopstilling</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 </a:t>
              </a:r>
            </a:p>
            <a:p>
              <a:pPr algn="r">
                <a:spcAft>
                  <a:spcPts val="300"/>
                </a:spcAft>
                <a:defRPr/>
              </a:pP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Tryk</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 ENTER </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for ny linje.</a:t>
              </a:r>
              <a:r>
                <a:rPr lang="da-DK" altLang="da-DK" sz="1000" b="0" baseline="0" noProof="1" smtClean="0">
                  <a:solidFill>
                    <a:schemeClr val="tx1">
                      <a:lumMod val="75000"/>
                      <a:lumOff val="25000"/>
                    </a:schemeClr>
                  </a:solidFill>
                  <a:latin typeface="Arial" panose="020B0604020202020204" pitchFamily="34" charset="0"/>
                  <a:cs typeface="Arial" panose="020B0604020202020204" pitchFamily="34" charset="0"/>
                </a:rPr>
                <a:t> </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Brug </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SHIFT+TAB</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-tasterne for at komme tilbage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Alternativt kan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Forøg og Formindsk listeniveau </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bruges til at hoppe mellem </a:t>
              </a:r>
              <a:b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b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tekst-typografierne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p:txBody>
        </p:sp>
        <p:grpSp>
          <p:nvGrpSpPr>
            <p:cNvPr id="27" name="Gruppe 3"/>
            <p:cNvGrpSpPr>
              <a:grpSpLocks/>
            </p:cNvGrpSpPr>
            <p:nvPr userDrawn="1"/>
          </p:nvGrpSpPr>
          <p:grpSpPr bwMode="auto">
            <a:xfrm>
              <a:off x="-2180364" y="4199517"/>
              <a:ext cx="419099" cy="196850"/>
              <a:chOff x="899631" y="2683904"/>
              <a:chExt cx="417987" cy="196850"/>
            </a:xfrm>
          </p:grpSpPr>
          <p:pic>
            <p:nvPicPr>
              <p:cNvPr id="46" name="Billed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99631" y="2683904"/>
                <a:ext cx="412750"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 name="Rounded Rectangle 12"/>
              <p:cNvSpPr/>
              <p:nvPr/>
            </p:nvSpPr>
            <p:spPr bwMode="auto">
              <a:xfrm>
                <a:off x="1121290" y="2695017"/>
                <a:ext cx="196328"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nvGrpSpPr>
            <p:cNvPr id="28" name="Gruppe 2"/>
            <p:cNvGrpSpPr>
              <a:grpSpLocks/>
            </p:cNvGrpSpPr>
            <p:nvPr userDrawn="1"/>
          </p:nvGrpSpPr>
          <p:grpSpPr bwMode="auto">
            <a:xfrm>
              <a:off x="-1665430" y="4203121"/>
              <a:ext cx="412750" cy="196850"/>
              <a:chOff x="1426434" y="3118743"/>
              <a:chExt cx="413649" cy="196850"/>
            </a:xfrm>
          </p:grpSpPr>
          <p:pic>
            <p:nvPicPr>
              <p:cNvPr id="30" name="Billed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435271" y="3118743"/>
                <a:ext cx="404812"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 name="Rounded Rectangle 12"/>
              <p:cNvSpPr/>
              <p:nvPr/>
            </p:nvSpPr>
            <p:spPr bwMode="auto">
              <a:xfrm>
                <a:off x="1426434" y="3129856"/>
                <a:ext cx="197279"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grpSp>
        <p:nvGrpSpPr>
          <p:cNvPr id="48" name="Gruppe 47"/>
          <p:cNvGrpSpPr/>
          <p:nvPr userDrawn="1"/>
        </p:nvGrpSpPr>
        <p:grpSpPr>
          <a:xfrm>
            <a:off x="-2781153" y="3798092"/>
            <a:ext cx="2641303" cy="2091399"/>
            <a:chOff x="-2748102" y="1898650"/>
            <a:chExt cx="2641303" cy="2091399"/>
          </a:xfrm>
        </p:grpSpPr>
        <p:sp>
          <p:nvSpPr>
            <p:cNvPr id="49" name="TextBox 5"/>
            <p:cNvSpPr txBox="1">
              <a:spLocks noChangeArrowheads="1"/>
            </p:cNvSpPr>
            <p:nvPr userDrawn="1"/>
          </p:nvSpPr>
          <p:spPr bwMode="auto">
            <a:xfrm>
              <a:off x="-2748102" y="1898650"/>
              <a:ext cx="2641303" cy="1705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300"/>
                </a:spcAft>
                <a:defRPr/>
              </a:pPr>
              <a:r>
                <a:rPr lang="da-DK" sz="1000" b="1" noProof="1" smtClean="0">
                  <a:solidFill>
                    <a:schemeClr val="tx1">
                      <a:lumMod val="75000"/>
                      <a:lumOff val="25000"/>
                    </a:schemeClr>
                  </a:solidFill>
                </a:rPr>
                <a:t>Indsæt baggrundsbillede</a:t>
              </a:r>
            </a:p>
            <a:p>
              <a:pPr algn="r" eaLnBrk="1" hangingPunct="1">
                <a:spcBef>
                  <a:spcPts val="0"/>
                </a:spcBef>
                <a:spcAft>
                  <a:spcPts val="240"/>
                </a:spcAft>
                <a:defRPr/>
              </a:pPr>
              <a:r>
                <a:rPr lang="da-DK" sz="1000" b="1" noProof="1" smtClean="0">
                  <a:solidFill>
                    <a:schemeClr val="tx1">
                      <a:lumMod val="75000"/>
                      <a:lumOff val="25000"/>
                    </a:schemeClr>
                  </a:solidFill>
                </a:rPr>
                <a:t>1.</a:t>
              </a:r>
              <a:r>
                <a:rPr lang="da-DK" sz="1000" noProof="1" smtClean="0">
                  <a:solidFill>
                    <a:schemeClr val="tx1">
                      <a:lumMod val="75000"/>
                      <a:lumOff val="25000"/>
                    </a:schemeClr>
                  </a:solidFill>
                </a:rPr>
                <a:t> Klik på den grå baggrund</a:t>
              </a:r>
            </a:p>
            <a:p>
              <a:pPr algn="r" eaLnBrk="1" hangingPunct="1">
                <a:spcBef>
                  <a:spcPts val="0"/>
                </a:spcBef>
                <a:spcAft>
                  <a:spcPts val="240"/>
                </a:spcAft>
                <a:defRPr/>
              </a:pPr>
              <a:r>
                <a:rPr lang="da-DK" sz="1000" b="1" noProof="1" smtClean="0">
                  <a:solidFill>
                    <a:schemeClr val="tx1">
                      <a:lumMod val="75000"/>
                      <a:lumOff val="25000"/>
                    </a:schemeClr>
                  </a:solidFill>
                </a:rPr>
                <a:t>2. </a:t>
              </a:r>
              <a:r>
                <a:rPr lang="da-DK" sz="1000" b="0" noProof="1" smtClean="0">
                  <a:solidFill>
                    <a:schemeClr val="tx1">
                      <a:lumMod val="75000"/>
                      <a:lumOff val="25000"/>
                    </a:schemeClr>
                  </a:solidFill>
                </a:rPr>
                <a:t>Klik på fanen </a:t>
              </a:r>
              <a:r>
                <a:rPr lang="da-DK" sz="1000" b="1" noProof="1" smtClean="0">
                  <a:solidFill>
                    <a:schemeClr val="tx1">
                      <a:lumMod val="75000"/>
                      <a:lumOff val="25000"/>
                    </a:schemeClr>
                  </a:solidFill>
                </a:rPr>
                <a:t>INDSÆT</a:t>
              </a:r>
              <a:r>
                <a:rPr lang="da-DK" sz="1000" b="0" noProof="1" smtClean="0">
                  <a:solidFill>
                    <a:schemeClr val="tx1">
                      <a:lumMod val="75000"/>
                      <a:lumOff val="25000"/>
                    </a:schemeClr>
                  </a:solidFill>
                </a:rPr>
                <a:t> og </a:t>
              </a:r>
              <a:br>
                <a:rPr lang="da-DK" sz="1000" b="0" noProof="1" smtClean="0">
                  <a:solidFill>
                    <a:schemeClr val="tx1">
                      <a:lumMod val="75000"/>
                      <a:lumOff val="25000"/>
                    </a:schemeClr>
                  </a:solidFill>
                </a:rPr>
              </a:br>
              <a:r>
                <a:rPr lang="da-DK" sz="1000" b="0" noProof="1" smtClean="0">
                  <a:solidFill>
                    <a:schemeClr val="tx1">
                      <a:lumMod val="75000"/>
                      <a:lumOff val="25000"/>
                    </a:schemeClr>
                  </a:solidFill>
                </a:rPr>
                <a:t>klik på knappen Billeder </a:t>
              </a:r>
            </a:p>
            <a:p>
              <a:pPr algn="r" eaLnBrk="1" hangingPunct="1">
                <a:spcBef>
                  <a:spcPts val="0"/>
                </a:spcBef>
                <a:spcAft>
                  <a:spcPts val="240"/>
                </a:spcAft>
                <a:defRPr/>
              </a:pPr>
              <a:r>
                <a:rPr lang="da-DK" sz="1000" b="1" noProof="1" smtClean="0">
                  <a:solidFill>
                    <a:schemeClr val="tx1">
                      <a:lumMod val="75000"/>
                      <a:lumOff val="25000"/>
                    </a:schemeClr>
                  </a:solidFill>
                </a:rPr>
                <a:t>3. </a:t>
              </a:r>
              <a:r>
                <a:rPr lang="da-DK" sz="1000" b="0" noProof="1" smtClean="0">
                  <a:solidFill>
                    <a:schemeClr val="tx1">
                      <a:lumMod val="75000"/>
                      <a:lumOff val="25000"/>
                    </a:schemeClr>
                  </a:solidFill>
                </a:rPr>
                <a:t>Find ønsket</a:t>
              </a:r>
              <a:r>
                <a:rPr lang="da-DK" sz="1000" b="0" baseline="0" noProof="1" smtClean="0">
                  <a:solidFill>
                    <a:schemeClr val="tx1">
                      <a:lumMod val="75000"/>
                      <a:lumOff val="25000"/>
                    </a:schemeClr>
                  </a:solidFill>
                </a:rPr>
                <a:t> billede og klik </a:t>
              </a:r>
              <a:r>
                <a:rPr lang="da-DK" sz="1000" b="1" baseline="0" noProof="1" smtClean="0">
                  <a:solidFill>
                    <a:schemeClr val="tx1">
                      <a:lumMod val="75000"/>
                      <a:lumOff val="25000"/>
                    </a:schemeClr>
                  </a:solidFill>
                </a:rPr>
                <a:t>Indsæt</a:t>
              </a:r>
            </a:p>
            <a:p>
              <a:pPr algn="r" eaLnBrk="1" hangingPunct="1">
                <a:spcBef>
                  <a:spcPts val="0"/>
                </a:spcBef>
                <a:spcAft>
                  <a:spcPts val="240"/>
                </a:spcAft>
                <a:buFontTx/>
                <a:buNone/>
                <a:defRPr/>
              </a:pPr>
              <a:r>
                <a:rPr lang="da-DK" sz="1000" noProof="1" smtClean="0">
                  <a:solidFill>
                    <a:schemeClr val="tx1">
                      <a:lumMod val="75000"/>
                      <a:lumOff val="25000"/>
                    </a:schemeClr>
                  </a:solidFill>
                </a:rPr>
                <a:t>4. Klik </a:t>
              </a:r>
              <a:r>
                <a:rPr lang="da-DK" sz="1000" b="1" noProof="1" smtClean="0">
                  <a:solidFill>
                    <a:schemeClr val="tx1">
                      <a:lumMod val="75000"/>
                      <a:lumOff val="25000"/>
                    </a:schemeClr>
                  </a:solidFill>
                </a:rPr>
                <a:t>Beskær </a:t>
              </a:r>
              <a:r>
                <a:rPr lang="da-DK" sz="1000" noProof="1" smtClean="0">
                  <a:solidFill>
                    <a:schemeClr val="tx1">
                      <a:lumMod val="75000"/>
                      <a:lumOff val="25000"/>
                    </a:schemeClr>
                  </a:solidFill>
                </a:rPr>
                <a:t>for at ændre</a:t>
              </a:r>
              <a:br>
                <a:rPr lang="da-DK" sz="1000" noProof="1" smtClean="0">
                  <a:solidFill>
                    <a:schemeClr val="tx1">
                      <a:lumMod val="75000"/>
                      <a:lumOff val="25000"/>
                    </a:schemeClr>
                  </a:solidFill>
                </a:rPr>
              </a:br>
              <a:r>
                <a:rPr lang="da-DK" sz="1000" noProof="1" smtClean="0">
                  <a:solidFill>
                    <a:schemeClr val="tx1">
                      <a:lumMod val="75000"/>
                      <a:lumOff val="25000"/>
                    </a:schemeClr>
                  </a:solidFill>
                </a:rPr>
                <a:t>billedets fokus/størrelse</a:t>
              </a:r>
            </a:p>
            <a:p>
              <a:pPr algn="r" eaLnBrk="1" hangingPunct="1">
                <a:spcBef>
                  <a:spcPct val="0"/>
                </a:spcBef>
                <a:spcAft>
                  <a:spcPts val="240"/>
                </a:spcAft>
                <a:buFontTx/>
                <a:buNone/>
                <a:defRPr/>
              </a:pPr>
              <a:r>
                <a:rPr lang="da-DK" altLang="da-DK" sz="1000" b="1" noProof="1" smtClean="0">
                  <a:solidFill>
                    <a:schemeClr val="tx1">
                      <a:lumMod val="75000"/>
                      <a:lumOff val="25000"/>
                    </a:schemeClr>
                  </a:solidFill>
                  <a:cs typeface="Arial" pitchFamily="34" charset="0"/>
                </a:rPr>
                <a:t>5. </a:t>
              </a:r>
              <a:r>
                <a:rPr lang="da-DK" altLang="da-DK" sz="1000" noProof="1" smtClean="0">
                  <a:solidFill>
                    <a:schemeClr val="tx1">
                      <a:lumMod val="75000"/>
                      <a:lumOff val="25000"/>
                    </a:schemeClr>
                  </a:solidFill>
                  <a:cs typeface="Arial" pitchFamily="34" charset="0"/>
                </a:rPr>
                <a:t>Ønsker du at skalere billedet, </a:t>
              </a:r>
              <a:br>
                <a:rPr lang="da-DK" altLang="da-DK" sz="1000" noProof="1" smtClean="0">
                  <a:solidFill>
                    <a:schemeClr val="tx1">
                      <a:lumMod val="75000"/>
                      <a:lumOff val="25000"/>
                    </a:schemeClr>
                  </a:solidFill>
                  <a:cs typeface="Arial" pitchFamily="34" charset="0"/>
                </a:rPr>
              </a:br>
              <a:r>
                <a:rPr lang="da-DK" altLang="da-DK" sz="1000" noProof="1" smtClean="0">
                  <a:solidFill>
                    <a:schemeClr val="tx1">
                      <a:lumMod val="75000"/>
                      <a:lumOff val="25000"/>
                    </a:schemeClr>
                  </a:solidFill>
                  <a:cs typeface="Arial" pitchFamily="34" charset="0"/>
                </a:rPr>
                <a:t>så hold </a:t>
              </a:r>
              <a:r>
                <a:rPr lang="da-DK" altLang="da-DK" sz="1000" b="1" noProof="1" smtClean="0">
                  <a:solidFill>
                    <a:schemeClr val="tx1">
                      <a:lumMod val="75000"/>
                      <a:lumOff val="25000"/>
                    </a:schemeClr>
                  </a:solidFill>
                  <a:cs typeface="Arial" pitchFamily="34" charset="0"/>
                </a:rPr>
                <a:t>SHIFT</a:t>
              </a:r>
              <a:r>
                <a:rPr lang="da-DK" altLang="da-DK" sz="1000" noProof="1" smtClean="0">
                  <a:solidFill>
                    <a:schemeClr val="tx1">
                      <a:lumMod val="75000"/>
                      <a:lumOff val="25000"/>
                    </a:schemeClr>
                  </a:solidFill>
                  <a:cs typeface="Arial" pitchFamily="34" charset="0"/>
                </a:rPr>
                <a:t>-knappen nede, mens </a:t>
              </a:r>
              <a:br>
                <a:rPr lang="da-DK" altLang="da-DK" sz="1000" noProof="1" smtClean="0">
                  <a:solidFill>
                    <a:schemeClr val="tx1">
                      <a:lumMod val="75000"/>
                      <a:lumOff val="25000"/>
                    </a:schemeClr>
                  </a:solidFill>
                  <a:cs typeface="Arial" pitchFamily="34" charset="0"/>
                </a:rPr>
              </a:br>
              <a:r>
                <a:rPr lang="da-DK" altLang="da-DK" sz="1000" noProof="1" smtClean="0">
                  <a:solidFill>
                    <a:schemeClr val="tx1">
                      <a:lumMod val="75000"/>
                      <a:lumOff val="25000"/>
                    </a:schemeClr>
                  </a:solidFill>
                  <a:cs typeface="Arial" pitchFamily="34" charset="0"/>
                </a:rPr>
                <a:t>der trækkes i billedets hjørner  </a:t>
              </a:r>
            </a:p>
          </p:txBody>
        </p:sp>
        <p:grpSp>
          <p:nvGrpSpPr>
            <p:cNvPr id="50" name="Gruppe 57"/>
            <p:cNvGrpSpPr>
              <a:grpSpLocks/>
            </p:cNvGrpSpPr>
            <p:nvPr/>
          </p:nvGrpSpPr>
          <p:grpSpPr bwMode="auto">
            <a:xfrm>
              <a:off x="-454060" y="3593903"/>
              <a:ext cx="330033" cy="396146"/>
              <a:chOff x="1018031" y="5113037"/>
              <a:chExt cx="373412" cy="448177"/>
            </a:xfrm>
          </p:grpSpPr>
          <p:pic>
            <p:nvPicPr>
              <p:cNvPr id="52" name="Billede 5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018031" y="5134460"/>
                <a:ext cx="373412" cy="426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 name="Rounded Rectangle 25"/>
              <p:cNvSpPr/>
              <p:nvPr/>
            </p:nvSpPr>
            <p:spPr bwMode="auto">
              <a:xfrm>
                <a:off x="1023497" y="5113037"/>
                <a:ext cx="210151" cy="172417"/>
              </a:xfrm>
              <a:prstGeom prst="roundRect">
                <a:avLst/>
              </a:prstGeom>
              <a:noFill/>
              <a:ln w="19050">
                <a:solidFill>
                  <a:srgbClr val="E31E3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a-DK" sz="2000" noProof="1"/>
              </a:p>
            </p:txBody>
          </p:sp>
        </p:grpSp>
        <p:pic>
          <p:nvPicPr>
            <p:cNvPr id="51" name="Billede 56"/>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2046164" y="2756287"/>
              <a:ext cx="373380" cy="32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54"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pic>
        <p:nvPicPr>
          <p:cNvPr id="32" name="Logo"/>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95999" y="6047999"/>
            <a:ext cx="689234" cy="417600"/>
          </a:xfrm>
          <a:prstGeom prst="rect">
            <a:avLst/>
          </a:prstGeom>
        </p:spPr>
      </p:pic>
      <p:pic>
        <p:nvPicPr>
          <p:cNvPr id="33" name="Billede 32"/>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2783091" y="1973"/>
            <a:ext cx="2638457" cy="1481952"/>
          </a:xfrm>
          <a:prstGeom prst="rect">
            <a:avLst/>
          </a:prstGeom>
          <a:ln w="3175">
            <a:solidFill>
              <a:schemeClr val="accent5"/>
            </a:solidFill>
          </a:ln>
        </p:spPr>
      </p:pic>
    </p:spTree>
    <p:extLst>
      <p:ext uri="{BB962C8B-B14F-4D97-AF65-F5344CB8AC3E}">
        <p14:creationId xmlns:p14="http://schemas.microsoft.com/office/powerpoint/2010/main" val="23875277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illede">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da-DK" smtClean="0"/>
              <a:t>Fælleskommunale arkitekturmål 2018</a:t>
            </a:r>
            <a:endParaRPr lang="en-GB" dirty="0"/>
          </a:p>
        </p:txBody>
      </p:sp>
      <p:sp>
        <p:nvSpPr>
          <p:cNvPr id="4" name="Footer Placeholder 3"/>
          <p:cNvSpPr>
            <a:spLocks noGrp="1"/>
          </p:cNvSpPr>
          <p:nvPr>
            <p:ph type="ftr" sz="quarter" idx="11"/>
          </p:nvPr>
        </p:nvSpPr>
        <p:spPr/>
        <p:txBody>
          <a:bodyPr/>
          <a:lstStyle/>
          <a:p>
            <a:r>
              <a:rPr lang="da-DK" smtClean="0"/>
              <a:t>It-Arkitekturrådet 28.02.18</a:t>
            </a:r>
            <a:endParaRPr lang="en-GB" dirty="0"/>
          </a:p>
        </p:txBody>
      </p:sp>
      <p:sp>
        <p:nvSpPr>
          <p:cNvPr id="2" name="Title 1"/>
          <p:cNvSpPr>
            <a:spLocks noGrp="1"/>
          </p:cNvSpPr>
          <p:nvPr>
            <p:ph type="title" hasCustomPrompt="1"/>
          </p:nvPr>
        </p:nvSpPr>
        <p:spPr/>
        <p:txBody>
          <a:bodyPr/>
          <a:lstStyle/>
          <a:p>
            <a:r>
              <a:rPr lang="da-DK" noProof="0" dirty="0" smtClean="0"/>
              <a:t>Overskrift i maksimalt to linjer</a:t>
            </a:r>
            <a:endParaRPr lang="en-GB" dirty="0"/>
          </a:p>
        </p:txBody>
      </p:sp>
      <p:sp>
        <p:nvSpPr>
          <p:cNvPr id="5" name="Slide Number Placeholder 4"/>
          <p:cNvSpPr>
            <a:spLocks noGrp="1"/>
          </p:cNvSpPr>
          <p:nvPr>
            <p:ph type="sldNum" sz="quarter" idx="12"/>
          </p:nvPr>
        </p:nvSpPr>
        <p:spPr/>
        <p:txBody>
          <a:bodyPr/>
          <a:lstStyle/>
          <a:p>
            <a:fld id="{45D37B1E-C366-494F-A587-962AD9AABC83}" type="slidenum">
              <a:rPr lang="en-GB" smtClean="0"/>
              <a:t>‹nr.›</a:t>
            </a:fld>
            <a:endParaRPr lang="en-GB" dirty="0"/>
          </a:p>
        </p:txBody>
      </p:sp>
      <p:sp>
        <p:nvSpPr>
          <p:cNvPr id="6" name="Pladsholder til billede 2"/>
          <p:cNvSpPr>
            <a:spLocks noGrp="1"/>
          </p:cNvSpPr>
          <p:nvPr>
            <p:ph type="pic" sz="quarter" idx="14"/>
          </p:nvPr>
        </p:nvSpPr>
        <p:spPr>
          <a:xfrm>
            <a:off x="1908175" y="1941512"/>
            <a:ext cx="9116086" cy="3726000"/>
          </a:xfrm>
          <a:solidFill>
            <a:srgbClr val="9B9B9B"/>
          </a:solidFill>
        </p:spPr>
        <p:txBody>
          <a:bodyPr/>
          <a:lstStyle>
            <a:lvl1pPr algn="ctr">
              <a:defRPr b="0">
                <a:solidFill>
                  <a:schemeClr val="bg1"/>
                </a:solidFill>
              </a:defRPr>
            </a:lvl1pPr>
          </a:lstStyle>
          <a:p>
            <a:r>
              <a:rPr lang="da-DK" dirty="0" smtClean="0"/>
              <a:t>Klik på ikonet for at tilføje et billede</a:t>
            </a:r>
            <a:endParaRPr lang="da-DK" dirty="0"/>
          </a:p>
        </p:txBody>
      </p:sp>
      <p:pic>
        <p:nvPicPr>
          <p:cNvPr id="14" name="Billed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783091" y="0"/>
            <a:ext cx="2638457" cy="1485897"/>
          </a:xfrm>
          <a:prstGeom prst="rect">
            <a:avLst/>
          </a:prstGeom>
          <a:ln w="3175">
            <a:solidFill>
              <a:schemeClr val="accent5"/>
            </a:solidFill>
          </a:ln>
        </p:spPr>
      </p:pic>
      <p:grpSp>
        <p:nvGrpSpPr>
          <p:cNvPr id="15" name="Gruppe 14"/>
          <p:cNvGrpSpPr/>
          <p:nvPr userDrawn="1"/>
        </p:nvGrpSpPr>
        <p:grpSpPr>
          <a:xfrm>
            <a:off x="-2593570" y="1548000"/>
            <a:ext cx="2484101" cy="2698321"/>
            <a:chOff x="-2593570" y="4522748"/>
            <a:chExt cx="2484101" cy="2698321"/>
          </a:xfrm>
        </p:grpSpPr>
        <p:sp>
          <p:nvSpPr>
            <p:cNvPr id="16" name="TextBox 5"/>
            <p:cNvSpPr txBox="1">
              <a:spLocks noChangeArrowheads="1"/>
            </p:cNvSpPr>
            <p:nvPr userDrawn="1"/>
          </p:nvSpPr>
          <p:spPr bwMode="auto">
            <a:xfrm>
              <a:off x="-2593570" y="4522748"/>
              <a:ext cx="2451171"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600"/>
                </a:spcAft>
                <a:defRPr/>
              </a:pPr>
              <a:r>
                <a:rPr lang="da-DK" sz="1000" b="1" noProof="1" smtClean="0">
                  <a:solidFill>
                    <a:schemeClr val="tx1">
                      <a:lumMod val="75000"/>
                      <a:lumOff val="25000"/>
                    </a:schemeClr>
                  </a:solidFill>
                </a:rPr>
                <a:t>Billede</a:t>
              </a:r>
            </a:p>
            <a:p>
              <a:pPr algn="r" eaLnBrk="1" hangingPunct="1">
                <a:spcAft>
                  <a:spcPts val="300"/>
                </a:spcAft>
                <a:defRPr/>
              </a:pPr>
              <a:endParaRPr lang="da-DK" sz="1000" b="1" noProof="1" smtClean="0">
                <a:solidFill>
                  <a:schemeClr val="tx1">
                    <a:lumMod val="75000"/>
                    <a:lumOff val="25000"/>
                  </a:schemeClr>
                </a:solidFill>
              </a:endParaRPr>
            </a:p>
            <a:p>
              <a:pPr algn="r" eaLnBrk="1" hangingPunct="1">
                <a:spcAft>
                  <a:spcPts val="300"/>
                </a:spcAft>
                <a:defRPr/>
              </a:pPr>
              <a:r>
                <a:rPr lang="da-DK" sz="1000" b="1" noProof="1" smtClean="0">
                  <a:solidFill>
                    <a:schemeClr val="tx1">
                      <a:lumMod val="75000"/>
                      <a:lumOff val="25000"/>
                    </a:schemeClr>
                  </a:solidFill>
                </a:rPr>
                <a:t>Indsæt billede</a:t>
              </a:r>
            </a:p>
            <a:p>
              <a:pPr algn="r" eaLnBrk="1" hangingPunct="1">
                <a:spcBef>
                  <a:spcPts val="0"/>
                </a:spcBef>
                <a:spcAft>
                  <a:spcPts val="240"/>
                </a:spcAft>
                <a:buFontTx/>
                <a:buNone/>
                <a:defRPr/>
              </a:pPr>
              <a:r>
                <a:rPr lang="da-DK" sz="1000" b="1" noProof="1" smtClean="0">
                  <a:solidFill>
                    <a:schemeClr val="tx1">
                      <a:lumMod val="75000"/>
                      <a:lumOff val="25000"/>
                    </a:schemeClr>
                  </a:solidFill>
                </a:rPr>
                <a:t>1.</a:t>
              </a:r>
              <a:r>
                <a:rPr lang="da-DK" sz="1000" noProof="1" smtClean="0">
                  <a:solidFill>
                    <a:schemeClr val="tx1">
                      <a:lumMod val="75000"/>
                      <a:lumOff val="25000"/>
                    </a:schemeClr>
                  </a:solidFill>
                </a:rPr>
                <a:t> Klik på det lille billede-indsættelsesikon </a:t>
              </a:r>
              <a:br>
                <a:rPr lang="da-DK" sz="1000" noProof="1" smtClean="0">
                  <a:solidFill>
                    <a:schemeClr val="tx1">
                      <a:lumMod val="75000"/>
                      <a:lumOff val="25000"/>
                    </a:schemeClr>
                  </a:solidFill>
                </a:rPr>
              </a:br>
              <a:r>
                <a:rPr lang="da-DK" sz="1000" noProof="1" smtClean="0">
                  <a:solidFill>
                    <a:schemeClr val="tx1">
                      <a:lumMod val="75000"/>
                      <a:lumOff val="25000"/>
                    </a:schemeClr>
                  </a:solidFill>
                </a:rPr>
                <a:t>i midten</a:t>
              </a:r>
              <a:r>
                <a:rPr lang="da-DK" sz="1000" baseline="0" noProof="1" smtClean="0">
                  <a:solidFill>
                    <a:schemeClr val="tx1">
                      <a:lumMod val="75000"/>
                      <a:lumOff val="25000"/>
                    </a:schemeClr>
                  </a:solidFill>
                </a:rPr>
                <a:t> </a:t>
              </a:r>
              <a:r>
                <a:rPr lang="da-DK" sz="1000" noProof="1" smtClean="0">
                  <a:solidFill>
                    <a:schemeClr val="tx1">
                      <a:lumMod val="75000"/>
                      <a:lumOff val="25000"/>
                    </a:schemeClr>
                  </a:solidFill>
                </a:rPr>
                <a:t>af pladsholderen</a:t>
              </a:r>
            </a:p>
            <a:p>
              <a:pPr algn="r" eaLnBrk="1" hangingPunct="1">
                <a:spcBef>
                  <a:spcPts val="0"/>
                </a:spcBef>
                <a:spcAft>
                  <a:spcPts val="240"/>
                </a:spcAft>
                <a:buFontTx/>
                <a:buNone/>
                <a:defRPr/>
              </a:pPr>
              <a:r>
                <a:rPr lang="da-DK" sz="1000" b="1" noProof="1" smtClean="0">
                  <a:solidFill>
                    <a:schemeClr val="tx1">
                      <a:lumMod val="75000"/>
                      <a:lumOff val="25000"/>
                    </a:schemeClr>
                  </a:solidFill>
                </a:rPr>
                <a:t>2. </a:t>
              </a:r>
              <a:r>
                <a:rPr lang="da-DK" sz="1000" noProof="1" smtClean="0">
                  <a:solidFill>
                    <a:schemeClr val="tx1">
                      <a:lumMod val="75000"/>
                      <a:lumOff val="25000"/>
                    </a:schemeClr>
                  </a:solidFill>
                </a:rPr>
                <a:t>Indsæt det ønskede billede</a:t>
              </a:r>
            </a:p>
            <a:p>
              <a:pPr algn="r" eaLnBrk="1" hangingPunct="1">
                <a:spcBef>
                  <a:spcPts val="0"/>
                </a:spcBef>
                <a:spcAft>
                  <a:spcPts val="240"/>
                </a:spcAft>
                <a:buFontTx/>
                <a:buNone/>
                <a:defRPr/>
              </a:pPr>
              <a:r>
                <a:rPr lang="da-DK" sz="1000" b="1" noProof="1" smtClean="0">
                  <a:solidFill>
                    <a:schemeClr val="tx1">
                      <a:lumMod val="75000"/>
                      <a:lumOff val="25000"/>
                    </a:schemeClr>
                  </a:solidFill>
                </a:rPr>
                <a:t>3.</a:t>
              </a:r>
              <a:r>
                <a:rPr lang="da-DK" sz="1000" noProof="1" smtClean="0">
                  <a:solidFill>
                    <a:schemeClr val="tx1">
                      <a:lumMod val="75000"/>
                      <a:lumOff val="25000"/>
                    </a:schemeClr>
                  </a:solidFill>
                </a:rPr>
                <a:t> Klik </a:t>
              </a:r>
              <a:r>
                <a:rPr lang="da-DK" sz="1000" b="1" noProof="1" smtClean="0">
                  <a:solidFill>
                    <a:schemeClr val="tx1">
                      <a:lumMod val="75000"/>
                      <a:lumOff val="25000"/>
                    </a:schemeClr>
                  </a:solidFill>
                </a:rPr>
                <a:t>Beskær </a:t>
              </a:r>
              <a:r>
                <a:rPr lang="da-DK" sz="1000" noProof="1" smtClean="0">
                  <a:solidFill>
                    <a:schemeClr val="tx1">
                      <a:lumMod val="75000"/>
                      <a:lumOff val="25000"/>
                    </a:schemeClr>
                  </a:solidFill>
                </a:rPr>
                <a:t>for at ændre</a:t>
              </a:r>
              <a:br>
                <a:rPr lang="da-DK" sz="1000" noProof="1" smtClean="0">
                  <a:solidFill>
                    <a:schemeClr val="tx1">
                      <a:lumMod val="75000"/>
                      <a:lumOff val="25000"/>
                    </a:schemeClr>
                  </a:solidFill>
                </a:rPr>
              </a:br>
              <a:r>
                <a:rPr lang="da-DK" sz="1000" noProof="1" smtClean="0">
                  <a:solidFill>
                    <a:schemeClr val="tx1">
                      <a:lumMod val="75000"/>
                      <a:lumOff val="25000"/>
                    </a:schemeClr>
                  </a:solidFill>
                </a:rPr>
                <a:t>billedets fokus/størrelse</a:t>
              </a:r>
            </a:p>
            <a:p>
              <a:pPr algn="r" eaLnBrk="1" hangingPunct="1">
                <a:spcBef>
                  <a:spcPct val="0"/>
                </a:spcBef>
                <a:spcAft>
                  <a:spcPts val="240"/>
                </a:spcAft>
                <a:buFontTx/>
                <a:buNone/>
                <a:defRPr/>
              </a:pPr>
              <a:endParaRPr lang="da-DK" altLang="da-DK" sz="1000" b="1" noProof="1" smtClean="0">
                <a:solidFill>
                  <a:schemeClr val="tx1">
                    <a:lumMod val="75000"/>
                    <a:lumOff val="25000"/>
                  </a:schemeClr>
                </a:solidFill>
                <a:cs typeface="Arial" pitchFamily="34" charset="0"/>
              </a:endParaRPr>
            </a:p>
            <a:p>
              <a:pPr algn="r" eaLnBrk="1" hangingPunct="1">
                <a:spcBef>
                  <a:spcPct val="0"/>
                </a:spcBef>
                <a:spcAft>
                  <a:spcPts val="240"/>
                </a:spcAft>
                <a:buFontTx/>
                <a:buNone/>
                <a:defRPr/>
              </a:pPr>
              <a:endParaRPr lang="da-DK" altLang="da-DK" sz="1000" b="1" noProof="1" smtClean="0">
                <a:solidFill>
                  <a:schemeClr val="tx1">
                    <a:lumMod val="75000"/>
                    <a:lumOff val="25000"/>
                  </a:schemeClr>
                </a:solidFill>
                <a:cs typeface="Arial" pitchFamily="34" charset="0"/>
              </a:endParaRPr>
            </a:p>
            <a:p>
              <a:pPr algn="r" eaLnBrk="1" hangingPunct="1">
                <a:spcBef>
                  <a:spcPct val="0"/>
                </a:spcBef>
                <a:spcAft>
                  <a:spcPts val="240"/>
                </a:spcAft>
                <a:buFontTx/>
                <a:buNone/>
                <a:defRPr/>
              </a:pPr>
              <a:r>
                <a:rPr lang="da-DK" altLang="da-DK" sz="1000" b="1" noProof="1" smtClean="0">
                  <a:solidFill>
                    <a:schemeClr val="tx1">
                      <a:lumMod val="75000"/>
                      <a:lumOff val="25000"/>
                    </a:schemeClr>
                  </a:solidFill>
                  <a:cs typeface="Arial" pitchFamily="34" charset="0"/>
                </a:rPr>
                <a:t>4. </a:t>
              </a:r>
              <a:r>
                <a:rPr lang="da-DK" altLang="da-DK" sz="1000" noProof="1" smtClean="0">
                  <a:solidFill>
                    <a:schemeClr val="tx1">
                      <a:lumMod val="75000"/>
                      <a:lumOff val="25000"/>
                    </a:schemeClr>
                  </a:solidFill>
                  <a:cs typeface="Arial" pitchFamily="34" charset="0"/>
                </a:rPr>
                <a:t>Ønsker du at skalere billedet, så hold </a:t>
              </a:r>
              <a:r>
                <a:rPr lang="da-DK" altLang="da-DK" sz="1000" b="1" noProof="1" smtClean="0">
                  <a:solidFill>
                    <a:schemeClr val="tx1">
                      <a:lumMod val="75000"/>
                      <a:lumOff val="25000"/>
                    </a:schemeClr>
                  </a:solidFill>
                  <a:cs typeface="Arial" pitchFamily="34" charset="0"/>
                </a:rPr>
                <a:t>SHIFT</a:t>
              </a:r>
              <a:r>
                <a:rPr lang="da-DK" altLang="da-DK" sz="1000" noProof="1" smtClean="0">
                  <a:solidFill>
                    <a:schemeClr val="tx1">
                      <a:lumMod val="75000"/>
                      <a:lumOff val="25000"/>
                    </a:schemeClr>
                  </a:solidFill>
                  <a:cs typeface="Arial" pitchFamily="34" charset="0"/>
                </a:rPr>
                <a:t>-knappen nede, mens der trækkes i billedets hjørner</a:t>
              </a:r>
            </a:p>
          </p:txBody>
        </p:sp>
        <p:pic>
          <p:nvPicPr>
            <p:cNvPr id="17" name="Billede 58"/>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82849" y="6843857"/>
              <a:ext cx="330033" cy="37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ounded Rectangle 25"/>
            <p:cNvSpPr/>
            <p:nvPr userDrawn="1"/>
          </p:nvSpPr>
          <p:spPr bwMode="auto">
            <a:xfrm>
              <a:off x="-478018" y="6842378"/>
              <a:ext cx="185738" cy="152400"/>
            </a:xfrm>
            <a:prstGeom prst="roundRect">
              <a:avLst/>
            </a:prstGeom>
            <a:noFill/>
            <a:ln w="19050">
              <a:solidFill>
                <a:srgbClr val="E31E3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a-DK" sz="2000" noProof="1"/>
            </a:p>
          </p:txBody>
        </p:sp>
        <p:pic>
          <p:nvPicPr>
            <p:cNvPr id="19" name="Billede 56"/>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82849" y="5950060"/>
              <a:ext cx="373380" cy="32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spTree>
    <p:extLst>
      <p:ext uri="{BB962C8B-B14F-4D97-AF65-F5344CB8AC3E}">
        <p14:creationId xmlns:p14="http://schemas.microsoft.com/office/powerpoint/2010/main" val="28999750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Billede med kant">
    <p:spTree>
      <p:nvGrpSpPr>
        <p:cNvPr id="1" name=""/>
        <p:cNvGrpSpPr/>
        <p:nvPr/>
      </p:nvGrpSpPr>
      <p:grpSpPr>
        <a:xfrm>
          <a:off x="0" y="0"/>
          <a:ext cx="0" cy="0"/>
          <a:chOff x="0" y="0"/>
          <a:chExt cx="0" cy="0"/>
        </a:xfrm>
      </p:grpSpPr>
      <p:sp>
        <p:nvSpPr>
          <p:cNvPr id="18"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7" name="Pladsholder til dato 6"/>
          <p:cNvSpPr>
            <a:spLocks noGrp="1"/>
          </p:cNvSpPr>
          <p:nvPr>
            <p:ph type="dt" sz="half" idx="15"/>
          </p:nvPr>
        </p:nvSpPr>
        <p:spPr/>
        <p:txBody>
          <a:bodyPr/>
          <a:lstStyle>
            <a:lvl1pPr>
              <a:defRPr>
                <a:solidFill>
                  <a:schemeClr val="bg1"/>
                </a:solidFill>
              </a:defRPr>
            </a:lvl1pPr>
          </a:lstStyle>
          <a:p>
            <a:r>
              <a:rPr lang="da-DK" smtClean="0"/>
              <a:t>Fælleskommunale arkitekturmål 2018</a:t>
            </a:r>
            <a:endParaRPr lang="en-GB" dirty="0"/>
          </a:p>
        </p:txBody>
      </p:sp>
      <p:sp>
        <p:nvSpPr>
          <p:cNvPr id="8" name="Pladsholder til sidefod 7"/>
          <p:cNvSpPr>
            <a:spLocks noGrp="1"/>
          </p:cNvSpPr>
          <p:nvPr>
            <p:ph type="ftr" sz="quarter" idx="16"/>
          </p:nvPr>
        </p:nvSpPr>
        <p:spPr/>
        <p:txBody>
          <a:bodyPr/>
          <a:lstStyle>
            <a:lvl1pPr>
              <a:defRPr>
                <a:solidFill>
                  <a:schemeClr val="bg1"/>
                </a:solidFill>
              </a:defRPr>
            </a:lvl1pPr>
          </a:lstStyle>
          <a:p>
            <a:r>
              <a:rPr lang="da-DK" smtClean="0"/>
              <a:t>It-Arkitekturrådet 28.02.18</a:t>
            </a:r>
            <a:endParaRPr lang="en-GB" dirty="0"/>
          </a:p>
        </p:txBody>
      </p:sp>
      <p:sp>
        <p:nvSpPr>
          <p:cNvPr id="2" name="Title 1"/>
          <p:cNvSpPr>
            <a:spLocks noGrp="1"/>
          </p:cNvSpPr>
          <p:nvPr>
            <p:ph type="title" hasCustomPrompt="1"/>
          </p:nvPr>
        </p:nvSpPr>
        <p:spPr/>
        <p:txBody>
          <a:bodyPr/>
          <a:lstStyle/>
          <a:p>
            <a:r>
              <a:rPr lang="da-DK" noProof="0" dirty="0" smtClean="0"/>
              <a:t>Overskrift i maksimalt to linjer</a:t>
            </a:r>
            <a:endParaRPr lang="en-GB" dirty="0"/>
          </a:p>
        </p:txBody>
      </p:sp>
      <p:sp>
        <p:nvSpPr>
          <p:cNvPr id="6" name="Pladsholder til billede 2"/>
          <p:cNvSpPr>
            <a:spLocks noGrp="1"/>
          </p:cNvSpPr>
          <p:nvPr>
            <p:ph type="pic" sz="quarter" idx="14"/>
          </p:nvPr>
        </p:nvSpPr>
        <p:spPr>
          <a:xfrm>
            <a:off x="1908176" y="1941513"/>
            <a:ext cx="9116090" cy="3724925"/>
          </a:xfrm>
          <a:solidFill>
            <a:srgbClr val="9B9B9B"/>
          </a:solidFill>
        </p:spPr>
        <p:txBody>
          <a:bodyPr/>
          <a:lstStyle>
            <a:lvl1pPr algn="ctr">
              <a:defRPr b="0">
                <a:solidFill>
                  <a:schemeClr val="bg1"/>
                </a:solidFill>
              </a:defRPr>
            </a:lvl1pPr>
          </a:lstStyle>
          <a:p>
            <a:r>
              <a:rPr lang="da-DK" dirty="0" smtClean="0"/>
              <a:t>Klik på ikonet for at tilføje et billede</a:t>
            </a:r>
            <a:endParaRPr lang="da-DK" dirty="0"/>
          </a:p>
        </p:txBody>
      </p:sp>
      <p:sp>
        <p:nvSpPr>
          <p:cNvPr id="9" name="Pladsholder til slidenummer 8"/>
          <p:cNvSpPr>
            <a:spLocks noGrp="1"/>
          </p:cNvSpPr>
          <p:nvPr>
            <p:ph type="sldNum" sz="quarter" idx="17"/>
          </p:nvPr>
        </p:nvSpPr>
        <p:spPr/>
        <p:txBody>
          <a:bodyPr/>
          <a:lstStyle/>
          <a:p>
            <a:fld id="{45D37B1E-C366-494F-A587-962AD9AABC83}" type="slidenum">
              <a:rPr lang="en-GB" smtClean="0"/>
              <a:pPr/>
              <a:t>‹nr.›</a:t>
            </a:fld>
            <a:endParaRPr lang="en-GB" dirty="0"/>
          </a:p>
        </p:txBody>
      </p:sp>
      <p:grpSp>
        <p:nvGrpSpPr>
          <p:cNvPr id="15" name="Gruppe 14"/>
          <p:cNvGrpSpPr/>
          <p:nvPr userDrawn="1"/>
        </p:nvGrpSpPr>
        <p:grpSpPr>
          <a:xfrm>
            <a:off x="-2593570" y="1548000"/>
            <a:ext cx="2484101" cy="2698321"/>
            <a:chOff x="-2593570" y="4522748"/>
            <a:chExt cx="2484101" cy="2698321"/>
          </a:xfrm>
        </p:grpSpPr>
        <p:sp>
          <p:nvSpPr>
            <p:cNvPr id="16" name="TextBox 5"/>
            <p:cNvSpPr txBox="1">
              <a:spLocks noChangeArrowheads="1"/>
            </p:cNvSpPr>
            <p:nvPr userDrawn="1"/>
          </p:nvSpPr>
          <p:spPr bwMode="auto">
            <a:xfrm>
              <a:off x="-2593570" y="4522748"/>
              <a:ext cx="2451171"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600"/>
                </a:spcAft>
                <a:defRPr/>
              </a:pPr>
              <a:r>
                <a:rPr lang="da-DK" sz="1000" b="1" noProof="1" smtClean="0">
                  <a:solidFill>
                    <a:schemeClr val="tx1">
                      <a:lumMod val="75000"/>
                      <a:lumOff val="25000"/>
                    </a:schemeClr>
                  </a:solidFill>
                </a:rPr>
                <a:t>Billede med kant</a:t>
              </a:r>
            </a:p>
            <a:p>
              <a:pPr algn="r" eaLnBrk="1" hangingPunct="1">
                <a:spcAft>
                  <a:spcPts val="300"/>
                </a:spcAft>
                <a:defRPr/>
              </a:pPr>
              <a:endParaRPr lang="da-DK" sz="1000" b="1" noProof="1" smtClean="0">
                <a:solidFill>
                  <a:schemeClr val="tx1">
                    <a:lumMod val="75000"/>
                    <a:lumOff val="25000"/>
                  </a:schemeClr>
                </a:solidFill>
              </a:endParaRPr>
            </a:p>
            <a:p>
              <a:pPr algn="r" eaLnBrk="1" hangingPunct="1">
                <a:spcAft>
                  <a:spcPts val="300"/>
                </a:spcAft>
                <a:defRPr/>
              </a:pPr>
              <a:r>
                <a:rPr lang="da-DK" sz="1000" b="1" noProof="1" smtClean="0">
                  <a:solidFill>
                    <a:schemeClr val="tx1">
                      <a:lumMod val="75000"/>
                      <a:lumOff val="25000"/>
                    </a:schemeClr>
                  </a:solidFill>
                </a:rPr>
                <a:t>Indsæt billede</a:t>
              </a:r>
            </a:p>
            <a:p>
              <a:pPr algn="r" eaLnBrk="1" hangingPunct="1">
                <a:spcBef>
                  <a:spcPts val="0"/>
                </a:spcBef>
                <a:spcAft>
                  <a:spcPts val="240"/>
                </a:spcAft>
                <a:buFontTx/>
                <a:buNone/>
                <a:defRPr/>
              </a:pPr>
              <a:r>
                <a:rPr lang="da-DK" sz="1000" b="1" noProof="1" smtClean="0">
                  <a:solidFill>
                    <a:schemeClr val="tx1">
                      <a:lumMod val="75000"/>
                      <a:lumOff val="25000"/>
                    </a:schemeClr>
                  </a:solidFill>
                </a:rPr>
                <a:t>1.</a:t>
              </a:r>
              <a:r>
                <a:rPr lang="da-DK" sz="1000" noProof="1" smtClean="0">
                  <a:solidFill>
                    <a:schemeClr val="tx1">
                      <a:lumMod val="75000"/>
                      <a:lumOff val="25000"/>
                    </a:schemeClr>
                  </a:solidFill>
                </a:rPr>
                <a:t> Klik på det lille billede-indsættelsesikon </a:t>
              </a:r>
              <a:br>
                <a:rPr lang="da-DK" sz="1000" noProof="1" smtClean="0">
                  <a:solidFill>
                    <a:schemeClr val="tx1">
                      <a:lumMod val="75000"/>
                      <a:lumOff val="25000"/>
                    </a:schemeClr>
                  </a:solidFill>
                </a:rPr>
              </a:br>
              <a:r>
                <a:rPr lang="da-DK" sz="1000" noProof="1" smtClean="0">
                  <a:solidFill>
                    <a:schemeClr val="tx1">
                      <a:lumMod val="75000"/>
                      <a:lumOff val="25000"/>
                    </a:schemeClr>
                  </a:solidFill>
                </a:rPr>
                <a:t>i midten</a:t>
              </a:r>
              <a:r>
                <a:rPr lang="da-DK" sz="1000" baseline="0" noProof="1" smtClean="0">
                  <a:solidFill>
                    <a:schemeClr val="tx1">
                      <a:lumMod val="75000"/>
                      <a:lumOff val="25000"/>
                    </a:schemeClr>
                  </a:solidFill>
                </a:rPr>
                <a:t> </a:t>
              </a:r>
              <a:r>
                <a:rPr lang="da-DK" sz="1000" noProof="1" smtClean="0">
                  <a:solidFill>
                    <a:schemeClr val="tx1">
                      <a:lumMod val="75000"/>
                      <a:lumOff val="25000"/>
                    </a:schemeClr>
                  </a:solidFill>
                </a:rPr>
                <a:t>af pladsholderen</a:t>
              </a:r>
            </a:p>
            <a:p>
              <a:pPr algn="r" eaLnBrk="1" hangingPunct="1">
                <a:spcBef>
                  <a:spcPts val="0"/>
                </a:spcBef>
                <a:spcAft>
                  <a:spcPts val="240"/>
                </a:spcAft>
                <a:buFontTx/>
                <a:buNone/>
                <a:defRPr/>
              </a:pPr>
              <a:r>
                <a:rPr lang="da-DK" sz="1000" b="1" noProof="1" smtClean="0">
                  <a:solidFill>
                    <a:schemeClr val="tx1">
                      <a:lumMod val="75000"/>
                      <a:lumOff val="25000"/>
                    </a:schemeClr>
                  </a:solidFill>
                </a:rPr>
                <a:t>2. </a:t>
              </a:r>
              <a:r>
                <a:rPr lang="da-DK" sz="1000" noProof="1" smtClean="0">
                  <a:solidFill>
                    <a:schemeClr val="tx1">
                      <a:lumMod val="75000"/>
                      <a:lumOff val="25000"/>
                    </a:schemeClr>
                  </a:solidFill>
                </a:rPr>
                <a:t>Indsæt det ønskede billede</a:t>
              </a:r>
            </a:p>
            <a:p>
              <a:pPr algn="r" eaLnBrk="1" hangingPunct="1">
                <a:spcBef>
                  <a:spcPts val="0"/>
                </a:spcBef>
                <a:spcAft>
                  <a:spcPts val="240"/>
                </a:spcAft>
                <a:buFontTx/>
                <a:buNone/>
                <a:defRPr/>
              </a:pPr>
              <a:r>
                <a:rPr lang="da-DK" sz="1000" b="1" noProof="1" smtClean="0">
                  <a:solidFill>
                    <a:schemeClr val="tx1">
                      <a:lumMod val="75000"/>
                      <a:lumOff val="25000"/>
                    </a:schemeClr>
                  </a:solidFill>
                </a:rPr>
                <a:t>3.</a:t>
              </a:r>
              <a:r>
                <a:rPr lang="da-DK" sz="1000" noProof="1" smtClean="0">
                  <a:solidFill>
                    <a:schemeClr val="tx1">
                      <a:lumMod val="75000"/>
                      <a:lumOff val="25000"/>
                    </a:schemeClr>
                  </a:solidFill>
                </a:rPr>
                <a:t> Klik </a:t>
              </a:r>
              <a:r>
                <a:rPr lang="da-DK" sz="1000" b="1" noProof="1" smtClean="0">
                  <a:solidFill>
                    <a:schemeClr val="tx1">
                      <a:lumMod val="75000"/>
                      <a:lumOff val="25000"/>
                    </a:schemeClr>
                  </a:solidFill>
                </a:rPr>
                <a:t>Beskær </a:t>
              </a:r>
              <a:r>
                <a:rPr lang="da-DK" sz="1000" noProof="1" smtClean="0">
                  <a:solidFill>
                    <a:schemeClr val="tx1">
                      <a:lumMod val="75000"/>
                      <a:lumOff val="25000"/>
                    </a:schemeClr>
                  </a:solidFill>
                </a:rPr>
                <a:t>for at ændre</a:t>
              </a:r>
              <a:br>
                <a:rPr lang="da-DK" sz="1000" noProof="1" smtClean="0">
                  <a:solidFill>
                    <a:schemeClr val="tx1">
                      <a:lumMod val="75000"/>
                      <a:lumOff val="25000"/>
                    </a:schemeClr>
                  </a:solidFill>
                </a:rPr>
              </a:br>
              <a:r>
                <a:rPr lang="da-DK" sz="1000" noProof="1" smtClean="0">
                  <a:solidFill>
                    <a:schemeClr val="tx1">
                      <a:lumMod val="75000"/>
                      <a:lumOff val="25000"/>
                    </a:schemeClr>
                  </a:solidFill>
                </a:rPr>
                <a:t>billedets fokus/størrelse</a:t>
              </a:r>
            </a:p>
            <a:p>
              <a:pPr algn="r" eaLnBrk="1" hangingPunct="1">
                <a:spcBef>
                  <a:spcPct val="0"/>
                </a:spcBef>
                <a:spcAft>
                  <a:spcPts val="240"/>
                </a:spcAft>
                <a:buFontTx/>
                <a:buNone/>
                <a:defRPr/>
              </a:pPr>
              <a:endParaRPr lang="da-DK" altLang="da-DK" sz="1000" b="1" noProof="1" smtClean="0">
                <a:solidFill>
                  <a:schemeClr val="tx1">
                    <a:lumMod val="75000"/>
                    <a:lumOff val="25000"/>
                  </a:schemeClr>
                </a:solidFill>
                <a:cs typeface="Arial" pitchFamily="34" charset="0"/>
              </a:endParaRPr>
            </a:p>
            <a:p>
              <a:pPr algn="r" eaLnBrk="1" hangingPunct="1">
                <a:spcBef>
                  <a:spcPct val="0"/>
                </a:spcBef>
                <a:spcAft>
                  <a:spcPts val="240"/>
                </a:spcAft>
                <a:buFontTx/>
                <a:buNone/>
                <a:defRPr/>
              </a:pPr>
              <a:endParaRPr lang="da-DK" altLang="da-DK" sz="1000" b="1" noProof="1" smtClean="0">
                <a:solidFill>
                  <a:schemeClr val="tx1">
                    <a:lumMod val="75000"/>
                    <a:lumOff val="25000"/>
                  </a:schemeClr>
                </a:solidFill>
                <a:cs typeface="Arial" pitchFamily="34" charset="0"/>
              </a:endParaRPr>
            </a:p>
            <a:p>
              <a:pPr algn="r" eaLnBrk="1" hangingPunct="1">
                <a:spcBef>
                  <a:spcPct val="0"/>
                </a:spcBef>
                <a:spcAft>
                  <a:spcPts val="240"/>
                </a:spcAft>
                <a:buFontTx/>
                <a:buNone/>
                <a:defRPr/>
              </a:pPr>
              <a:r>
                <a:rPr lang="da-DK" altLang="da-DK" sz="1000" b="1" noProof="1" smtClean="0">
                  <a:solidFill>
                    <a:schemeClr val="tx1">
                      <a:lumMod val="75000"/>
                      <a:lumOff val="25000"/>
                    </a:schemeClr>
                  </a:solidFill>
                  <a:cs typeface="Arial" pitchFamily="34" charset="0"/>
                </a:rPr>
                <a:t>4. </a:t>
              </a:r>
              <a:r>
                <a:rPr lang="da-DK" altLang="da-DK" sz="1000" noProof="1" smtClean="0">
                  <a:solidFill>
                    <a:schemeClr val="tx1">
                      <a:lumMod val="75000"/>
                      <a:lumOff val="25000"/>
                    </a:schemeClr>
                  </a:solidFill>
                  <a:cs typeface="Arial" pitchFamily="34" charset="0"/>
                </a:rPr>
                <a:t>Ønsker du at skalere billedet, så hold </a:t>
              </a:r>
              <a:r>
                <a:rPr lang="da-DK" altLang="da-DK" sz="1000" b="1" noProof="1" smtClean="0">
                  <a:solidFill>
                    <a:schemeClr val="tx1">
                      <a:lumMod val="75000"/>
                      <a:lumOff val="25000"/>
                    </a:schemeClr>
                  </a:solidFill>
                  <a:cs typeface="Arial" pitchFamily="34" charset="0"/>
                </a:rPr>
                <a:t>SHIFT</a:t>
              </a:r>
              <a:r>
                <a:rPr lang="da-DK" altLang="da-DK" sz="1000" noProof="1" smtClean="0">
                  <a:solidFill>
                    <a:schemeClr val="tx1">
                      <a:lumMod val="75000"/>
                      <a:lumOff val="25000"/>
                    </a:schemeClr>
                  </a:solidFill>
                  <a:cs typeface="Arial" pitchFamily="34" charset="0"/>
                </a:rPr>
                <a:t>-knappen nede, mens der trækkes i billedets hjørner</a:t>
              </a:r>
            </a:p>
          </p:txBody>
        </p:sp>
        <p:pic>
          <p:nvPicPr>
            <p:cNvPr id="17" name="Billede 58"/>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82849" y="6843857"/>
              <a:ext cx="330033" cy="37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Rounded Rectangle 25"/>
            <p:cNvSpPr/>
            <p:nvPr userDrawn="1"/>
          </p:nvSpPr>
          <p:spPr bwMode="auto">
            <a:xfrm>
              <a:off x="-478018" y="6842378"/>
              <a:ext cx="185738" cy="152400"/>
            </a:xfrm>
            <a:prstGeom prst="roundRect">
              <a:avLst/>
            </a:prstGeom>
            <a:noFill/>
            <a:ln w="19050">
              <a:solidFill>
                <a:srgbClr val="E31E3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a-DK" sz="2000" noProof="1"/>
            </a:p>
          </p:txBody>
        </p:sp>
        <p:pic>
          <p:nvPicPr>
            <p:cNvPr id="27" name="Billede 5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82849" y="5950060"/>
              <a:ext cx="373380" cy="32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8"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pic>
        <p:nvPicPr>
          <p:cNvPr id="21" name="Logo"/>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95999" y="6047999"/>
            <a:ext cx="689234" cy="417600"/>
          </a:xfrm>
          <a:prstGeom prst="rect">
            <a:avLst/>
          </a:prstGeom>
        </p:spPr>
      </p:pic>
      <p:pic>
        <p:nvPicPr>
          <p:cNvPr id="22" name="Billede 21"/>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2783091" y="1972"/>
            <a:ext cx="2638457" cy="1481952"/>
          </a:xfrm>
          <a:prstGeom prst="rect">
            <a:avLst/>
          </a:prstGeom>
          <a:ln w="3175">
            <a:solidFill>
              <a:schemeClr val="accent5"/>
            </a:solidFill>
          </a:ln>
        </p:spPr>
      </p:pic>
    </p:spTree>
    <p:extLst>
      <p:ext uri="{BB962C8B-B14F-4D97-AF65-F5344CB8AC3E}">
        <p14:creationId xmlns:p14="http://schemas.microsoft.com/office/powerpoint/2010/main" val="17682491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Overskrif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da-DK" smtClean="0"/>
              <a:t>Fælleskommunale arkitekturmål 2018</a:t>
            </a:r>
            <a:endParaRPr lang="en-GB" dirty="0"/>
          </a:p>
        </p:txBody>
      </p:sp>
      <p:sp>
        <p:nvSpPr>
          <p:cNvPr id="4" name="Footer Placeholder 3"/>
          <p:cNvSpPr>
            <a:spLocks noGrp="1"/>
          </p:cNvSpPr>
          <p:nvPr>
            <p:ph type="ftr" sz="quarter" idx="11"/>
          </p:nvPr>
        </p:nvSpPr>
        <p:spPr/>
        <p:txBody>
          <a:bodyPr/>
          <a:lstStyle/>
          <a:p>
            <a:r>
              <a:rPr lang="da-DK" smtClean="0"/>
              <a:t>It-Arkitekturrådet 28.02.18</a:t>
            </a:r>
            <a:endParaRPr lang="en-GB" dirty="0"/>
          </a:p>
        </p:txBody>
      </p:sp>
      <p:sp>
        <p:nvSpPr>
          <p:cNvPr id="2" name="Title 1"/>
          <p:cNvSpPr>
            <a:spLocks noGrp="1"/>
          </p:cNvSpPr>
          <p:nvPr>
            <p:ph type="title" hasCustomPrompt="1"/>
          </p:nvPr>
        </p:nvSpPr>
        <p:spPr/>
        <p:txBody>
          <a:bodyPr/>
          <a:lstStyle/>
          <a:p>
            <a:r>
              <a:rPr lang="da-DK" noProof="0" dirty="0" smtClean="0"/>
              <a:t>Overskrift i maksimalt to linjer</a:t>
            </a:r>
            <a:endParaRPr lang="en-GB" dirty="0"/>
          </a:p>
        </p:txBody>
      </p:sp>
      <p:sp>
        <p:nvSpPr>
          <p:cNvPr id="5" name="Slide Number Placeholder 4"/>
          <p:cNvSpPr>
            <a:spLocks noGrp="1"/>
          </p:cNvSpPr>
          <p:nvPr>
            <p:ph type="sldNum" sz="quarter" idx="12"/>
          </p:nvPr>
        </p:nvSpPr>
        <p:spPr/>
        <p:txBody>
          <a:bodyPr/>
          <a:lstStyle/>
          <a:p>
            <a:fld id="{45D37B1E-C366-494F-A587-962AD9AABC83}" type="slidenum">
              <a:rPr lang="en-GB" smtClean="0"/>
              <a:t>‹nr.›</a:t>
            </a:fld>
            <a:endParaRPr lang="en-GB" dirty="0"/>
          </a:p>
        </p:txBody>
      </p:sp>
      <p:sp>
        <p:nvSpPr>
          <p:cNvPr id="7" name="TextBox 5"/>
          <p:cNvSpPr txBox="1">
            <a:spLocks noChangeArrowheads="1"/>
          </p:cNvSpPr>
          <p:nvPr userDrawn="1"/>
        </p:nvSpPr>
        <p:spPr bwMode="auto">
          <a:xfrm>
            <a:off x="-2593570" y="1548000"/>
            <a:ext cx="2451171"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600"/>
              </a:spcAft>
              <a:defRPr/>
            </a:pPr>
            <a:r>
              <a:rPr lang="da-DK" sz="1000" b="1" noProof="1" smtClean="0">
                <a:solidFill>
                  <a:schemeClr val="tx1">
                    <a:lumMod val="75000"/>
                    <a:lumOff val="25000"/>
                  </a:schemeClr>
                </a:solidFill>
              </a:rPr>
              <a:t>Overskrift</a:t>
            </a:r>
          </a:p>
        </p:txBody>
      </p:sp>
      <p:sp>
        <p:nvSpPr>
          <p:cNvPr id="11"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spTree>
    <p:extLst>
      <p:ext uri="{BB962C8B-B14F-4D97-AF65-F5344CB8AC3E}">
        <p14:creationId xmlns:p14="http://schemas.microsoft.com/office/powerpoint/2010/main" val="9452567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itleOnly" preserve="1">
  <p:cSld name="Overskrift med kant">
    <p:spTree>
      <p:nvGrpSpPr>
        <p:cNvPr id="1" name=""/>
        <p:cNvGrpSpPr/>
        <p:nvPr/>
      </p:nvGrpSpPr>
      <p:grpSpPr>
        <a:xfrm>
          <a:off x="0" y="0"/>
          <a:ext cx="0" cy="0"/>
          <a:chOff x="0" y="0"/>
          <a:chExt cx="0" cy="0"/>
        </a:xfrm>
      </p:grpSpPr>
      <p:sp>
        <p:nvSpPr>
          <p:cNvPr id="9"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3" name="Date Placeholder 2"/>
          <p:cNvSpPr>
            <a:spLocks noGrp="1"/>
          </p:cNvSpPr>
          <p:nvPr>
            <p:ph type="dt" sz="half" idx="10"/>
          </p:nvPr>
        </p:nvSpPr>
        <p:spPr/>
        <p:txBody>
          <a:bodyPr/>
          <a:lstStyle>
            <a:lvl1pPr>
              <a:defRPr>
                <a:solidFill>
                  <a:schemeClr val="bg1"/>
                </a:solidFill>
              </a:defRPr>
            </a:lvl1pPr>
          </a:lstStyle>
          <a:p>
            <a:r>
              <a:rPr lang="da-DK" smtClean="0"/>
              <a:t>Fælleskommunale arkitekturmål 2018</a:t>
            </a:r>
            <a:endParaRPr lang="en-GB" dirty="0"/>
          </a:p>
        </p:txBody>
      </p:sp>
      <p:sp>
        <p:nvSpPr>
          <p:cNvPr id="4" name="Footer Placeholder 3"/>
          <p:cNvSpPr>
            <a:spLocks noGrp="1"/>
          </p:cNvSpPr>
          <p:nvPr>
            <p:ph type="ftr" sz="quarter" idx="11"/>
          </p:nvPr>
        </p:nvSpPr>
        <p:spPr/>
        <p:txBody>
          <a:bodyPr/>
          <a:lstStyle>
            <a:lvl1pPr>
              <a:defRPr>
                <a:solidFill>
                  <a:schemeClr val="bg1"/>
                </a:solidFill>
              </a:defRPr>
            </a:lvl1pPr>
          </a:lstStyle>
          <a:p>
            <a:r>
              <a:rPr lang="da-DK" smtClean="0"/>
              <a:t>It-Arkitekturrådet 28.02.18</a:t>
            </a:r>
            <a:endParaRPr lang="en-GB" dirty="0"/>
          </a:p>
        </p:txBody>
      </p:sp>
      <p:sp>
        <p:nvSpPr>
          <p:cNvPr id="2" name="Title 1"/>
          <p:cNvSpPr>
            <a:spLocks noGrp="1"/>
          </p:cNvSpPr>
          <p:nvPr>
            <p:ph type="title" hasCustomPrompt="1"/>
          </p:nvPr>
        </p:nvSpPr>
        <p:spPr/>
        <p:txBody>
          <a:bodyPr/>
          <a:lstStyle/>
          <a:p>
            <a:r>
              <a:rPr lang="da-DK" noProof="0" dirty="0" smtClean="0"/>
              <a:t>Overskrift i maksimalt to linjer</a:t>
            </a:r>
            <a:endParaRPr lang="en-GB" dirty="0"/>
          </a:p>
        </p:txBody>
      </p:sp>
      <p:sp>
        <p:nvSpPr>
          <p:cNvPr id="5" name="Slide Number Placeholder 4"/>
          <p:cNvSpPr>
            <a:spLocks noGrp="1"/>
          </p:cNvSpPr>
          <p:nvPr>
            <p:ph type="sldNum" sz="quarter" idx="12"/>
          </p:nvPr>
        </p:nvSpPr>
        <p:spPr/>
        <p:txBody>
          <a:bodyPr/>
          <a:lstStyle/>
          <a:p>
            <a:fld id="{45D37B1E-C366-494F-A587-962AD9AABC83}" type="slidenum">
              <a:rPr lang="en-GB" smtClean="0"/>
              <a:t>‹nr.›</a:t>
            </a:fld>
            <a:endParaRPr lang="en-GB" dirty="0"/>
          </a:p>
        </p:txBody>
      </p:sp>
      <p:sp>
        <p:nvSpPr>
          <p:cNvPr id="10" name="TextBox 5"/>
          <p:cNvSpPr txBox="1">
            <a:spLocks noChangeArrowheads="1"/>
          </p:cNvSpPr>
          <p:nvPr userDrawn="1"/>
        </p:nvSpPr>
        <p:spPr bwMode="auto">
          <a:xfrm>
            <a:off x="-2593570" y="1548000"/>
            <a:ext cx="2451171"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600"/>
              </a:spcAft>
              <a:defRPr/>
            </a:pPr>
            <a:r>
              <a:rPr lang="da-DK" sz="1000" b="1" noProof="1" smtClean="0">
                <a:solidFill>
                  <a:schemeClr val="tx1">
                    <a:lumMod val="75000"/>
                    <a:lumOff val="25000"/>
                  </a:schemeClr>
                </a:solidFill>
              </a:rPr>
              <a:t>Overskrift med kant</a:t>
            </a:r>
          </a:p>
        </p:txBody>
      </p:sp>
      <p:sp>
        <p:nvSpPr>
          <p:cNvPr id="11"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pic>
        <p:nvPicPr>
          <p:cNvPr id="12" name="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5999" y="6047999"/>
            <a:ext cx="689234" cy="417600"/>
          </a:xfrm>
          <a:prstGeom prst="rect">
            <a:avLst/>
          </a:prstGeom>
        </p:spPr>
      </p:pic>
    </p:spTree>
    <p:extLst>
      <p:ext uri="{BB962C8B-B14F-4D97-AF65-F5344CB8AC3E}">
        <p14:creationId xmlns:p14="http://schemas.microsoft.com/office/powerpoint/2010/main" val="576264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eldias med kant">
    <p:spTree>
      <p:nvGrpSpPr>
        <p:cNvPr id="1" name=""/>
        <p:cNvGrpSpPr/>
        <p:nvPr/>
      </p:nvGrpSpPr>
      <p:grpSpPr>
        <a:xfrm>
          <a:off x="0" y="0"/>
          <a:ext cx="0" cy="0"/>
          <a:chOff x="0" y="0"/>
          <a:chExt cx="0" cy="0"/>
        </a:xfrm>
      </p:grpSpPr>
      <p:sp>
        <p:nvSpPr>
          <p:cNvPr id="17"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7" name="Pladsholder til dato 6"/>
          <p:cNvSpPr>
            <a:spLocks noGrp="1"/>
          </p:cNvSpPr>
          <p:nvPr>
            <p:ph type="dt" sz="half" idx="10"/>
          </p:nvPr>
        </p:nvSpPr>
        <p:spPr/>
        <p:txBody>
          <a:bodyPr/>
          <a:lstStyle>
            <a:lvl1pPr>
              <a:defRPr>
                <a:solidFill>
                  <a:schemeClr val="bg1"/>
                </a:solidFill>
              </a:defRPr>
            </a:lvl1pPr>
          </a:lstStyle>
          <a:p>
            <a:r>
              <a:rPr lang="da-DK" smtClean="0"/>
              <a:t>Fælleskommunale arkitekturmål 2018</a:t>
            </a:r>
            <a:endParaRPr lang="en-GB" dirty="0"/>
          </a:p>
        </p:txBody>
      </p:sp>
      <p:sp>
        <p:nvSpPr>
          <p:cNvPr id="8" name="Pladsholder til sidefod 7"/>
          <p:cNvSpPr>
            <a:spLocks noGrp="1"/>
          </p:cNvSpPr>
          <p:nvPr>
            <p:ph type="ftr" sz="quarter" idx="11"/>
          </p:nvPr>
        </p:nvSpPr>
        <p:spPr/>
        <p:txBody>
          <a:bodyPr/>
          <a:lstStyle>
            <a:lvl1pPr>
              <a:defRPr>
                <a:solidFill>
                  <a:schemeClr val="bg1"/>
                </a:solidFill>
              </a:defRPr>
            </a:lvl1pPr>
          </a:lstStyle>
          <a:p>
            <a:r>
              <a:rPr lang="da-DK" smtClean="0"/>
              <a:t>It-Arkitekturrådet 28.02.18</a:t>
            </a:r>
            <a:endParaRPr lang="en-GB" dirty="0"/>
          </a:p>
        </p:txBody>
      </p:sp>
      <p:sp>
        <p:nvSpPr>
          <p:cNvPr id="14" name="Title 1"/>
          <p:cNvSpPr>
            <a:spLocks noGrp="1"/>
          </p:cNvSpPr>
          <p:nvPr>
            <p:ph type="ctrTitle" hasCustomPrompt="1"/>
          </p:nvPr>
        </p:nvSpPr>
        <p:spPr>
          <a:xfrm>
            <a:off x="1908174" y="2973600"/>
            <a:ext cx="9116091" cy="1411200"/>
          </a:xfrm>
        </p:spPr>
        <p:txBody>
          <a:bodyPr anchor="b"/>
          <a:lstStyle>
            <a:lvl1pPr algn="l">
              <a:lnSpc>
                <a:spcPct val="80000"/>
              </a:lnSpc>
              <a:defRPr sz="5000" b="0" cap="all" spc="-100" baseline="0">
                <a:solidFill>
                  <a:srgbClr val="003B7A"/>
                </a:solidFill>
                <a:latin typeface="Arial Black" panose="020B0A04020102020204" pitchFamily="34" charset="0"/>
              </a:defRPr>
            </a:lvl1pPr>
          </a:lstStyle>
          <a:p>
            <a:r>
              <a:rPr lang="da-DK" noProof="0" dirty="0" smtClean="0"/>
              <a:t>Overskrift I to linjer</a:t>
            </a:r>
            <a:endParaRPr lang="da-DK" noProof="0" dirty="0"/>
          </a:p>
        </p:txBody>
      </p:sp>
      <p:sp>
        <p:nvSpPr>
          <p:cNvPr id="15" name="Subtitle 2"/>
          <p:cNvSpPr>
            <a:spLocks noGrp="1"/>
          </p:cNvSpPr>
          <p:nvPr>
            <p:ph type="subTitle" idx="1" hasCustomPrompt="1"/>
          </p:nvPr>
        </p:nvSpPr>
        <p:spPr>
          <a:xfrm>
            <a:off x="1908175" y="4383656"/>
            <a:ext cx="9116090" cy="648000"/>
          </a:xfrm>
        </p:spPr>
        <p:txBody>
          <a:bodyPr/>
          <a:lstStyle>
            <a:lvl1pPr marL="0" indent="0" algn="l">
              <a:buNone/>
              <a:defRPr sz="1600" b="0" baseline="0">
                <a:solidFill>
                  <a:srgbClr val="003B7A"/>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a-DK" noProof="0" dirty="0" smtClean="0"/>
              <a:t>Klik, og tilføj sted og dato</a:t>
            </a:r>
            <a:endParaRPr lang="da-DK" noProof="0" dirty="0"/>
          </a:p>
        </p:txBody>
      </p:sp>
      <p:sp>
        <p:nvSpPr>
          <p:cNvPr id="19" name="Pladsholder til slidenummer 18" hidden="1"/>
          <p:cNvSpPr>
            <a:spLocks noGrp="1"/>
          </p:cNvSpPr>
          <p:nvPr>
            <p:ph type="sldNum" sz="quarter" idx="12"/>
          </p:nvPr>
        </p:nvSpPr>
        <p:spPr>
          <a:xfrm>
            <a:off x="10465806" y="7115401"/>
            <a:ext cx="541920" cy="438620"/>
          </a:xfrm>
        </p:spPr>
        <p:txBody>
          <a:bodyPr/>
          <a:lstStyle>
            <a:lvl1pPr>
              <a:defRPr sz="100">
                <a:solidFill>
                  <a:schemeClr val="bg1">
                    <a:lumMod val="85000"/>
                  </a:schemeClr>
                </a:solidFill>
              </a:defRPr>
            </a:lvl1pPr>
          </a:lstStyle>
          <a:p>
            <a:fld id="{45D37B1E-C366-494F-A587-962AD9AABC83}" type="slidenum">
              <a:rPr lang="en-GB" smtClean="0"/>
              <a:pPr/>
              <a:t>‹nr.›</a:t>
            </a:fld>
            <a:endParaRPr lang="en-GB" dirty="0"/>
          </a:p>
        </p:txBody>
      </p:sp>
      <p:sp>
        <p:nvSpPr>
          <p:cNvPr id="11" name="Text Box 48"/>
          <p:cNvSpPr txBox="1">
            <a:spLocks noChangeArrowheads="1"/>
          </p:cNvSpPr>
          <p:nvPr userDrawn="1"/>
        </p:nvSpPr>
        <p:spPr bwMode="auto">
          <a:xfrm>
            <a:off x="-2545976" y="1548000"/>
            <a:ext cx="2403576" cy="16030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600"/>
              </a:spcAft>
              <a:defRPr/>
            </a:pPr>
            <a:r>
              <a:rPr lang="da-DK" sz="1000" b="1" noProof="1" smtClean="0">
                <a:solidFill>
                  <a:schemeClr val="tx1">
                    <a:lumMod val="75000"/>
                    <a:lumOff val="25000"/>
                  </a:schemeClr>
                </a:solidFill>
              </a:rPr>
              <a:t>Titeldias med kant</a:t>
            </a:r>
          </a:p>
          <a:p>
            <a:pPr algn="r" eaLnBrk="1" hangingPunct="1">
              <a:spcAft>
                <a:spcPts val="300"/>
              </a:spcAft>
              <a:defRPr/>
            </a:pPr>
            <a:r>
              <a:rPr lang="da-DK" sz="1000" b="1" noProof="1" smtClean="0">
                <a:solidFill>
                  <a:schemeClr val="tx1">
                    <a:lumMod val="75000"/>
                    <a:lumOff val="25000"/>
                  </a:schemeClr>
                </a:solidFill>
              </a:rPr>
              <a:t>Indsæt TITEL og EMNE</a:t>
            </a:r>
          </a:p>
          <a:p>
            <a:pPr algn="r" eaLnBrk="1" hangingPunct="1">
              <a:spcAft>
                <a:spcPts val="240"/>
              </a:spcAft>
              <a:defRPr/>
            </a:pPr>
            <a:r>
              <a:rPr lang="da-DK" altLang="da-DK" sz="1000" b="1" noProof="1" smtClean="0">
                <a:solidFill>
                  <a:schemeClr val="tx1">
                    <a:lumMod val="75000"/>
                    <a:lumOff val="25000"/>
                  </a:schemeClr>
                </a:solidFill>
              </a:rPr>
              <a:t>1. </a:t>
            </a:r>
            <a:r>
              <a:rPr lang="da-DK" altLang="da-DK" sz="1000" b="0" noProof="1" smtClean="0">
                <a:solidFill>
                  <a:schemeClr val="tx1">
                    <a:lumMod val="75000"/>
                    <a:lumOff val="25000"/>
                  </a:schemeClr>
                </a:solidFill>
              </a:rPr>
              <a:t>Klik</a:t>
            </a:r>
            <a:r>
              <a:rPr lang="da-DK" altLang="da-DK" sz="1000" b="0" baseline="0" noProof="1" smtClean="0">
                <a:solidFill>
                  <a:schemeClr val="tx1">
                    <a:lumMod val="75000"/>
                    <a:lumOff val="25000"/>
                  </a:schemeClr>
                </a:solidFill>
              </a:rPr>
              <a:t> på</a:t>
            </a:r>
            <a:r>
              <a:rPr lang="da-DK" altLang="da-DK" sz="1000" noProof="1" smtClean="0">
                <a:solidFill>
                  <a:schemeClr val="tx1">
                    <a:lumMod val="75000"/>
                    <a:lumOff val="25000"/>
                  </a:schemeClr>
                </a:solidFill>
              </a:rPr>
              <a:t> fanen </a:t>
            </a:r>
            <a:r>
              <a:rPr lang="da-DK" altLang="da-DK" sz="1000" b="1" noProof="1" smtClean="0">
                <a:solidFill>
                  <a:schemeClr val="tx1">
                    <a:lumMod val="75000"/>
                    <a:lumOff val="25000"/>
                  </a:schemeClr>
                </a:solidFill>
              </a:rPr>
              <a:t>INDSÆT </a:t>
            </a:r>
            <a:r>
              <a:rPr lang="da-DK" altLang="da-DK" sz="1000" noProof="1" smtClean="0">
                <a:solidFill>
                  <a:schemeClr val="tx1">
                    <a:lumMod val="75000"/>
                    <a:lumOff val="25000"/>
                  </a:schemeClr>
                </a:solidFill>
              </a:rPr>
              <a:t>i topmenuen </a:t>
            </a:r>
          </a:p>
          <a:p>
            <a:pPr algn="r" eaLnBrk="1" hangingPunct="1">
              <a:spcAft>
                <a:spcPts val="240"/>
              </a:spcAft>
              <a:defRPr/>
            </a:pPr>
            <a:r>
              <a:rPr lang="da-DK" altLang="da-DK" sz="1000" b="1" noProof="1" smtClean="0">
                <a:solidFill>
                  <a:schemeClr val="tx1">
                    <a:lumMod val="75000"/>
                    <a:lumOff val="25000"/>
                  </a:schemeClr>
                </a:solidFill>
              </a:rPr>
              <a:t>2.</a:t>
            </a:r>
            <a:r>
              <a:rPr lang="da-DK" altLang="da-DK" sz="1000" noProof="1" smtClean="0">
                <a:solidFill>
                  <a:schemeClr val="tx1">
                    <a:lumMod val="75000"/>
                    <a:lumOff val="25000"/>
                  </a:schemeClr>
                </a:solidFill>
              </a:rPr>
              <a:t> Klik på </a:t>
            </a:r>
            <a:r>
              <a:rPr lang="da-DK" altLang="da-DK" sz="1000" b="1" noProof="1" smtClean="0">
                <a:solidFill>
                  <a:schemeClr val="tx1">
                    <a:lumMod val="75000"/>
                    <a:lumOff val="25000"/>
                  </a:schemeClr>
                </a:solidFill>
              </a:rPr>
              <a:t>Sidehoved og Sidefod</a:t>
            </a:r>
            <a:endParaRPr lang="da-DK" altLang="da-DK" sz="1000" noProof="1" smtClean="0">
              <a:solidFill>
                <a:schemeClr val="tx1">
                  <a:lumMod val="75000"/>
                  <a:lumOff val="25000"/>
                </a:schemeClr>
              </a:solidFill>
            </a:endParaRPr>
          </a:p>
          <a:p>
            <a:pPr algn="r" eaLnBrk="1" hangingPunct="1">
              <a:spcAft>
                <a:spcPts val="240"/>
              </a:spcAft>
              <a:defRPr/>
            </a:pPr>
            <a:r>
              <a:rPr lang="da-DK" sz="1000" b="1" noProof="1" smtClean="0">
                <a:solidFill>
                  <a:schemeClr val="tx1">
                    <a:lumMod val="75000"/>
                    <a:lumOff val="25000"/>
                  </a:schemeClr>
                </a:solidFill>
              </a:rPr>
              <a:t>3.</a:t>
            </a:r>
            <a:r>
              <a:rPr lang="da-DK" sz="1000" noProof="1" smtClean="0">
                <a:solidFill>
                  <a:schemeClr val="tx1">
                    <a:lumMod val="75000"/>
                    <a:lumOff val="25000"/>
                  </a:schemeClr>
                </a:solidFill>
              </a:rPr>
              <a:t> Dobbeltklik i feltet</a:t>
            </a:r>
            <a:r>
              <a:rPr lang="da-DK" sz="1000" baseline="0" noProof="1" smtClean="0">
                <a:solidFill>
                  <a:schemeClr val="tx1">
                    <a:lumMod val="75000"/>
                    <a:lumOff val="25000"/>
                  </a:schemeClr>
                </a:solidFill>
              </a:rPr>
              <a:t> med</a:t>
            </a:r>
            <a:r>
              <a:rPr lang="da-DK" sz="1000" noProof="1" smtClean="0">
                <a:solidFill>
                  <a:schemeClr val="tx1">
                    <a:lumMod val="75000"/>
                    <a:lumOff val="25000"/>
                  </a:schemeClr>
                </a:solidFill>
              </a:rPr>
              <a:t> </a:t>
            </a:r>
            <a:r>
              <a:rPr lang="da-DK" sz="1000" b="1" noProof="1" smtClean="0">
                <a:solidFill>
                  <a:schemeClr val="tx1">
                    <a:lumMod val="75000"/>
                    <a:lumOff val="25000"/>
                  </a:schemeClr>
                </a:solidFill>
              </a:rPr>
              <a:t>INDSÆT TITEL </a:t>
            </a:r>
            <a:r>
              <a:rPr lang="da-DK" sz="1000" b="0" noProof="1" smtClean="0">
                <a:solidFill>
                  <a:schemeClr val="tx1">
                    <a:lumMod val="75000"/>
                    <a:lumOff val="25000"/>
                  </a:schemeClr>
                </a:solidFill>
              </a:rPr>
              <a:t>og indsæt din </a:t>
            </a:r>
            <a:r>
              <a:rPr lang="da-DK" sz="1000" noProof="1" smtClean="0">
                <a:solidFill>
                  <a:schemeClr val="tx1">
                    <a:lumMod val="75000"/>
                    <a:lumOff val="25000"/>
                  </a:schemeClr>
                </a:solidFill>
              </a:rPr>
              <a:t>TITEL-tekst</a:t>
            </a:r>
            <a:endParaRPr lang="da-DK" sz="1000" b="0" noProof="1" smtClean="0">
              <a:solidFill>
                <a:schemeClr val="tx1">
                  <a:lumMod val="75000"/>
                  <a:lumOff val="25000"/>
                </a:schemeClr>
              </a:solidFill>
            </a:endParaRPr>
          </a:p>
          <a:p>
            <a:pPr algn="r" eaLnBrk="1" hangingPunct="1">
              <a:spcAft>
                <a:spcPts val="240"/>
              </a:spcAft>
              <a:defRPr/>
            </a:pPr>
            <a:r>
              <a:rPr lang="da-DK" sz="1000" b="1" noProof="1" smtClean="0">
                <a:solidFill>
                  <a:schemeClr val="tx1">
                    <a:lumMod val="75000"/>
                    <a:lumOff val="25000"/>
                  </a:schemeClr>
                </a:solidFill>
              </a:rPr>
              <a:t>4. </a:t>
            </a:r>
            <a:r>
              <a:rPr lang="da-DK" sz="1000" b="0" noProof="1" smtClean="0">
                <a:solidFill>
                  <a:schemeClr val="tx1">
                    <a:lumMod val="75000"/>
                    <a:lumOff val="25000"/>
                  </a:schemeClr>
                </a:solidFill>
              </a:rPr>
              <a:t>Dobbeltklik i feltet med </a:t>
            </a:r>
            <a:r>
              <a:rPr lang="da-DK" sz="1000" b="1" baseline="0" noProof="1" smtClean="0">
                <a:solidFill>
                  <a:schemeClr val="tx1">
                    <a:lumMod val="75000"/>
                    <a:lumOff val="25000"/>
                  </a:schemeClr>
                </a:solidFill>
              </a:rPr>
              <a:t>INDSÆT EMNE</a:t>
            </a:r>
            <a:r>
              <a:rPr lang="da-DK" sz="1000" baseline="0" noProof="1" smtClean="0">
                <a:solidFill>
                  <a:schemeClr val="tx1">
                    <a:lumMod val="75000"/>
                    <a:lumOff val="25000"/>
                  </a:schemeClr>
                </a:solidFill>
              </a:rPr>
              <a:t> og indsæt din EMNE-tekst</a:t>
            </a:r>
            <a:endParaRPr lang="da-DK" sz="1000" b="1" noProof="1" smtClean="0">
              <a:solidFill>
                <a:schemeClr val="tx1">
                  <a:lumMod val="75000"/>
                  <a:lumOff val="25000"/>
                </a:schemeClr>
              </a:solidFill>
            </a:endParaRPr>
          </a:p>
          <a:p>
            <a:pPr algn="r" eaLnBrk="1" hangingPunct="1">
              <a:spcAft>
                <a:spcPts val="240"/>
              </a:spcAft>
              <a:defRPr/>
            </a:pPr>
            <a:r>
              <a:rPr lang="da-DK" sz="1000" b="1" noProof="1" smtClean="0">
                <a:solidFill>
                  <a:schemeClr val="tx1">
                    <a:lumMod val="75000"/>
                    <a:lumOff val="25000"/>
                  </a:schemeClr>
                </a:solidFill>
              </a:rPr>
              <a:t>5. </a:t>
            </a:r>
            <a:r>
              <a:rPr lang="da-DK" sz="1000" noProof="1" smtClean="0">
                <a:solidFill>
                  <a:schemeClr val="tx1">
                    <a:lumMod val="75000"/>
                    <a:lumOff val="25000"/>
                  </a:schemeClr>
                </a:solidFill>
              </a:rPr>
              <a:t>Vælg </a:t>
            </a:r>
            <a:r>
              <a:rPr lang="da-DK" sz="1000" b="1" noProof="1" smtClean="0">
                <a:solidFill>
                  <a:schemeClr val="tx1">
                    <a:lumMod val="75000"/>
                    <a:lumOff val="25000"/>
                  </a:schemeClr>
                </a:solidFill>
              </a:rPr>
              <a:t>Anvend på alle</a:t>
            </a:r>
          </a:p>
        </p:txBody>
      </p:sp>
      <p:sp>
        <p:nvSpPr>
          <p:cNvPr id="13"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br>
              <a:rPr lang="en-GB" sz="1000" noProof="1">
                <a:solidFill>
                  <a:schemeClr val="tx1">
                    <a:lumMod val="75000"/>
                    <a:lumOff val="25000"/>
                  </a:schemeClr>
                </a:solidFill>
                <a:latin typeface="Arial" panose="020B0604020202020204" pitchFamily="34" charset="0"/>
                <a:cs typeface="Arial" panose="020B0604020202020204" pitchFamily="34" charset="0"/>
              </a:rPr>
            </a:br>
            <a:r>
              <a:rPr lang="en-GB" sz="1000" noProof="1">
                <a:solidFill>
                  <a:schemeClr val="tx1">
                    <a:lumMod val="75000"/>
                    <a:lumOff val="25000"/>
                  </a:schemeClr>
                </a:solidFill>
                <a:latin typeface="Arial" panose="020B0604020202020204" pitchFamily="34" charset="0"/>
                <a:cs typeface="Arial" panose="020B0604020202020204" pitchFamily="34" charset="0"/>
              </a:rPr>
              <a:t>fra “drop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pic>
        <p:nvPicPr>
          <p:cNvPr id="16" name="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5999" y="6047999"/>
            <a:ext cx="689234" cy="417600"/>
          </a:xfrm>
          <a:prstGeom prst="rect">
            <a:avLst/>
          </a:prstGeom>
        </p:spPr>
      </p:pic>
      <p:pic>
        <p:nvPicPr>
          <p:cNvPr id="21" name="Billede 2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781812" y="1972"/>
            <a:ext cx="2635898" cy="1481952"/>
          </a:xfrm>
          <a:prstGeom prst="rect">
            <a:avLst/>
          </a:prstGeom>
          <a:ln w="3175">
            <a:solidFill>
              <a:schemeClr val="accent5"/>
            </a:solidFill>
          </a:ln>
        </p:spPr>
      </p:pic>
    </p:spTree>
    <p:extLst>
      <p:ext uri="{BB962C8B-B14F-4D97-AF65-F5344CB8AC3E}">
        <p14:creationId xmlns:p14="http://schemas.microsoft.com/office/powerpoint/2010/main" val="38723383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da-DK" smtClean="0"/>
              <a:t>Fælleskommunale arkitekturmål 2018</a:t>
            </a:r>
            <a:endParaRPr lang="en-GB" dirty="0"/>
          </a:p>
        </p:txBody>
      </p:sp>
      <p:sp>
        <p:nvSpPr>
          <p:cNvPr id="3" name="Footer Placeholder 2"/>
          <p:cNvSpPr>
            <a:spLocks noGrp="1"/>
          </p:cNvSpPr>
          <p:nvPr>
            <p:ph type="ftr" sz="quarter" idx="11"/>
          </p:nvPr>
        </p:nvSpPr>
        <p:spPr/>
        <p:txBody>
          <a:bodyPr/>
          <a:lstStyle/>
          <a:p>
            <a:r>
              <a:rPr lang="da-DK" smtClean="0"/>
              <a:t>It-Arkitekturrådet 28.02.18</a:t>
            </a:r>
            <a:endParaRPr lang="en-GB" dirty="0"/>
          </a:p>
        </p:txBody>
      </p:sp>
      <p:sp>
        <p:nvSpPr>
          <p:cNvPr id="4" name="Slide Number Placeholder 3"/>
          <p:cNvSpPr>
            <a:spLocks noGrp="1"/>
          </p:cNvSpPr>
          <p:nvPr>
            <p:ph type="sldNum" sz="quarter" idx="12"/>
          </p:nvPr>
        </p:nvSpPr>
        <p:spPr/>
        <p:txBody>
          <a:bodyPr/>
          <a:lstStyle/>
          <a:p>
            <a:fld id="{45D37B1E-C366-494F-A587-962AD9AABC83}" type="slidenum">
              <a:rPr lang="en-GB" smtClean="0"/>
              <a:t>‹nr.›</a:t>
            </a:fld>
            <a:endParaRPr lang="en-GB" dirty="0"/>
          </a:p>
        </p:txBody>
      </p:sp>
      <p:sp>
        <p:nvSpPr>
          <p:cNvPr id="5" name="TextBox 5"/>
          <p:cNvSpPr txBox="1">
            <a:spLocks noChangeArrowheads="1"/>
          </p:cNvSpPr>
          <p:nvPr userDrawn="1"/>
        </p:nvSpPr>
        <p:spPr bwMode="auto">
          <a:xfrm>
            <a:off x="-2593570" y="1548000"/>
            <a:ext cx="2451171"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600"/>
              </a:spcAft>
              <a:defRPr/>
            </a:pPr>
            <a:r>
              <a:rPr lang="da-DK" sz="1000" b="1" noProof="1" smtClean="0">
                <a:solidFill>
                  <a:schemeClr val="tx1">
                    <a:lumMod val="75000"/>
                    <a:lumOff val="25000"/>
                  </a:schemeClr>
                </a:solidFill>
              </a:rPr>
              <a:t>Tomt</a:t>
            </a:r>
          </a:p>
        </p:txBody>
      </p:sp>
      <p:sp>
        <p:nvSpPr>
          <p:cNvPr id="6"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spTree>
    <p:extLst>
      <p:ext uri="{BB962C8B-B14F-4D97-AF65-F5344CB8AC3E}">
        <p14:creationId xmlns:p14="http://schemas.microsoft.com/office/powerpoint/2010/main" val="11985225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blank" preserve="1">
  <p:cSld name="Tomt med kant">
    <p:spTree>
      <p:nvGrpSpPr>
        <p:cNvPr id="1" name=""/>
        <p:cNvGrpSpPr/>
        <p:nvPr/>
      </p:nvGrpSpPr>
      <p:grpSpPr>
        <a:xfrm>
          <a:off x="0" y="0"/>
          <a:ext cx="0" cy="0"/>
          <a:chOff x="0" y="0"/>
          <a:chExt cx="0" cy="0"/>
        </a:xfrm>
      </p:grpSpPr>
      <p:sp>
        <p:nvSpPr>
          <p:cNvPr id="8"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2" name="Date Placeholder 1"/>
          <p:cNvSpPr>
            <a:spLocks noGrp="1"/>
          </p:cNvSpPr>
          <p:nvPr>
            <p:ph type="dt" sz="half" idx="10"/>
          </p:nvPr>
        </p:nvSpPr>
        <p:spPr/>
        <p:txBody>
          <a:bodyPr/>
          <a:lstStyle>
            <a:lvl1pPr>
              <a:defRPr>
                <a:solidFill>
                  <a:schemeClr val="bg1"/>
                </a:solidFill>
              </a:defRPr>
            </a:lvl1pPr>
          </a:lstStyle>
          <a:p>
            <a:r>
              <a:rPr lang="da-DK" smtClean="0"/>
              <a:t>Fælleskommunale arkitekturmål 2018</a:t>
            </a:r>
            <a:endParaRPr lang="en-GB" dirty="0"/>
          </a:p>
        </p:txBody>
      </p:sp>
      <p:sp>
        <p:nvSpPr>
          <p:cNvPr id="3" name="Footer Placeholder 2"/>
          <p:cNvSpPr>
            <a:spLocks noGrp="1"/>
          </p:cNvSpPr>
          <p:nvPr>
            <p:ph type="ftr" sz="quarter" idx="11"/>
          </p:nvPr>
        </p:nvSpPr>
        <p:spPr/>
        <p:txBody>
          <a:bodyPr/>
          <a:lstStyle>
            <a:lvl1pPr>
              <a:defRPr>
                <a:solidFill>
                  <a:schemeClr val="bg1"/>
                </a:solidFill>
              </a:defRPr>
            </a:lvl1pPr>
          </a:lstStyle>
          <a:p>
            <a:r>
              <a:rPr lang="da-DK" smtClean="0"/>
              <a:t>It-Arkitekturrådet 28.02.18</a:t>
            </a:r>
            <a:endParaRPr lang="en-GB" dirty="0"/>
          </a:p>
        </p:txBody>
      </p:sp>
      <p:sp>
        <p:nvSpPr>
          <p:cNvPr id="4" name="Slide Number Placeholder 3"/>
          <p:cNvSpPr>
            <a:spLocks noGrp="1"/>
          </p:cNvSpPr>
          <p:nvPr>
            <p:ph type="sldNum" sz="quarter" idx="12"/>
          </p:nvPr>
        </p:nvSpPr>
        <p:spPr/>
        <p:txBody>
          <a:bodyPr/>
          <a:lstStyle/>
          <a:p>
            <a:fld id="{45D37B1E-C366-494F-A587-962AD9AABC83}" type="slidenum">
              <a:rPr lang="en-GB" smtClean="0"/>
              <a:t>‹nr.›</a:t>
            </a:fld>
            <a:endParaRPr lang="en-GB" dirty="0"/>
          </a:p>
        </p:txBody>
      </p:sp>
      <p:sp>
        <p:nvSpPr>
          <p:cNvPr id="9" name="TextBox 5"/>
          <p:cNvSpPr txBox="1">
            <a:spLocks noChangeArrowheads="1"/>
          </p:cNvSpPr>
          <p:nvPr userDrawn="1"/>
        </p:nvSpPr>
        <p:spPr bwMode="auto">
          <a:xfrm>
            <a:off x="-2593570" y="1548000"/>
            <a:ext cx="2451171"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600"/>
              </a:spcAft>
              <a:defRPr/>
            </a:pPr>
            <a:r>
              <a:rPr lang="da-DK" sz="1000" b="1" noProof="1" smtClean="0">
                <a:solidFill>
                  <a:schemeClr val="tx1">
                    <a:lumMod val="75000"/>
                    <a:lumOff val="25000"/>
                  </a:schemeClr>
                </a:solidFill>
              </a:rPr>
              <a:t>Tomt</a:t>
            </a:r>
            <a:r>
              <a:rPr lang="da-DK" sz="1000" b="1" baseline="0" noProof="1" smtClean="0">
                <a:solidFill>
                  <a:schemeClr val="tx1">
                    <a:lumMod val="75000"/>
                    <a:lumOff val="25000"/>
                  </a:schemeClr>
                </a:solidFill>
              </a:rPr>
              <a:t> </a:t>
            </a:r>
            <a:r>
              <a:rPr lang="da-DK" sz="1000" b="1" noProof="1" smtClean="0">
                <a:solidFill>
                  <a:schemeClr val="tx1">
                    <a:lumMod val="75000"/>
                    <a:lumOff val="25000"/>
                  </a:schemeClr>
                </a:solidFill>
              </a:rPr>
              <a:t>med kant</a:t>
            </a:r>
          </a:p>
        </p:txBody>
      </p:sp>
      <p:sp>
        <p:nvSpPr>
          <p:cNvPr id="10"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pic>
        <p:nvPicPr>
          <p:cNvPr id="11" name="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5999" y="6047999"/>
            <a:ext cx="689234" cy="417600"/>
          </a:xfrm>
          <a:prstGeom prst="rect">
            <a:avLst/>
          </a:prstGeom>
        </p:spPr>
      </p:pic>
    </p:spTree>
    <p:extLst>
      <p:ext uri="{BB962C8B-B14F-4D97-AF65-F5344CB8AC3E}">
        <p14:creationId xmlns:p14="http://schemas.microsoft.com/office/powerpoint/2010/main" val="827751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eldias med billede">
    <p:spTree>
      <p:nvGrpSpPr>
        <p:cNvPr id="1" name=""/>
        <p:cNvGrpSpPr/>
        <p:nvPr/>
      </p:nvGrpSpPr>
      <p:grpSpPr>
        <a:xfrm>
          <a:off x="0" y="0"/>
          <a:ext cx="0" cy="0"/>
          <a:chOff x="0" y="0"/>
          <a:chExt cx="0" cy="0"/>
        </a:xfrm>
      </p:grpSpPr>
      <p:sp>
        <p:nvSpPr>
          <p:cNvPr id="8" name="Pladsholder til billede 3"/>
          <p:cNvSpPr>
            <a:spLocks noGrp="1"/>
          </p:cNvSpPr>
          <p:nvPr>
            <p:ph type="pic" sz="quarter" idx="13" hasCustomPrompt="1"/>
          </p:nvPr>
        </p:nvSpPr>
        <p:spPr>
          <a:xfrm>
            <a:off x="792007" y="791999"/>
            <a:ext cx="11399993" cy="6066002"/>
          </a:xfrm>
          <a:solidFill>
            <a:srgbClr val="9B9B9B"/>
          </a:solidFill>
        </p:spPr>
        <p:txBody>
          <a:bodyPr tIns="252000"/>
          <a:lstStyle>
            <a:lvl1pPr algn="ctr">
              <a:defRPr b="0" baseline="0">
                <a:solidFill>
                  <a:schemeClr val="bg1"/>
                </a:solidFill>
              </a:defRPr>
            </a:lvl1pPr>
          </a:lstStyle>
          <a:p>
            <a:r>
              <a:rPr lang="da-DK" noProof="0" dirty="0" smtClean="0"/>
              <a:t>Klik her og indsæt baggrundsbillede via fanen INDSÆT / Billeder</a:t>
            </a:r>
            <a:endParaRPr lang="da-DK" noProof="0" dirty="0"/>
          </a:p>
        </p:txBody>
      </p:sp>
      <p:sp>
        <p:nvSpPr>
          <p:cNvPr id="23"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4" name="Date Placeholder 3"/>
          <p:cNvSpPr>
            <a:spLocks noGrp="1"/>
          </p:cNvSpPr>
          <p:nvPr>
            <p:ph type="dt" sz="half" idx="10"/>
          </p:nvPr>
        </p:nvSpPr>
        <p:spPr/>
        <p:txBody>
          <a:bodyPr/>
          <a:lstStyle>
            <a:lvl1pPr>
              <a:defRPr>
                <a:solidFill>
                  <a:schemeClr val="bg1"/>
                </a:solidFill>
              </a:defRPr>
            </a:lvl1pPr>
          </a:lstStyle>
          <a:p>
            <a:r>
              <a:rPr lang="da-DK" smtClean="0"/>
              <a:t>Fælleskommunale arkitekturmål 2018</a:t>
            </a:r>
            <a:endParaRPr lang="en-GB" dirty="0"/>
          </a:p>
        </p:txBody>
      </p:sp>
      <p:sp>
        <p:nvSpPr>
          <p:cNvPr id="5" name="Footer Placeholder 4"/>
          <p:cNvSpPr>
            <a:spLocks noGrp="1"/>
          </p:cNvSpPr>
          <p:nvPr>
            <p:ph type="ftr" sz="quarter" idx="11"/>
          </p:nvPr>
        </p:nvSpPr>
        <p:spPr/>
        <p:txBody>
          <a:bodyPr/>
          <a:lstStyle>
            <a:lvl1pPr>
              <a:defRPr>
                <a:solidFill>
                  <a:schemeClr val="bg1"/>
                </a:solidFill>
              </a:defRPr>
            </a:lvl1pPr>
          </a:lstStyle>
          <a:p>
            <a:r>
              <a:rPr lang="da-DK" smtClean="0"/>
              <a:t>It-Arkitekturrådet 28.02.18</a:t>
            </a:r>
            <a:endParaRPr lang="en-GB" dirty="0"/>
          </a:p>
        </p:txBody>
      </p:sp>
      <p:sp>
        <p:nvSpPr>
          <p:cNvPr id="6" name="Slide Number Placeholder 5" hidden="1"/>
          <p:cNvSpPr>
            <a:spLocks noGrp="1"/>
          </p:cNvSpPr>
          <p:nvPr>
            <p:ph type="sldNum" sz="quarter" idx="12"/>
          </p:nvPr>
        </p:nvSpPr>
        <p:spPr>
          <a:xfrm>
            <a:off x="10465805" y="7224342"/>
            <a:ext cx="48000" cy="36000"/>
          </a:xfrm>
        </p:spPr>
        <p:txBody>
          <a:bodyPr/>
          <a:lstStyle>
            <a:lvl1pPr>
              <a:defRPr sz="100">
                <a:solidFill>
                  <a:schemeClr val="bg2"/>
                </a:solidFill>
              </a:defRPr>
            </a:lvl1pPr>
          </a:lstStyle>
          <a:p>
            <a:fld id="{45D37B1E-C366-494F-A587-962AD9AABC83}" type="slidenum">
              <a:rPr lang="en-GB" smtClean="0"/>
              <a:pPr/>
              <a:t>‹nr.›</a:t>
            </a:fld>
            <a:endParaRPr lang="en-GB" dirty="0"/>
          </a:p>
        </p:txBody>
      </p:sp>
      <p:sp>
        <p:nvSpPr>
          <p:cNvPr id="17" name="Title 1"/>
          <p:cNvSpPr>
            <a:spLocks noGrp="1"/>
          </p:cNvSpPr>
          <p:nvPr>
            <p:ph type="ctrTitle" hasCustomPrompt="1"/>
          </p:nvPr>
        </p:nvSpPr>
        <p:spPr>
          <a:xfrm>
            <a:off x="1908176" y="2973600"/>
            <a:ext cx="9116090" cy="1411200"/>
          </a:xfrm>
        </p:spPr>
        <p:txBody>
          <a:bodyPr anchor="b"/>
          <a:lstStyle>
            <a:lvl1pPr algn="l">
              <a:lnSpc>
                <a:spcPct val="80000"/>
              </a:lnSpc>
              <a:defRPr sz="5000" b="0" cap="all" spc="-100" baseline="0">
                <a:solidFill>
                  <a:schemeClr val="bg1"/>
                </a:solidFill>
                <a:latin typeface="Arial Black" panose="020B0A04020102020204" pitchFamily="34" charset="0"/>
              </a:defRPr>
            </a:lvl1pPr>
          </a:lstStyle>
          <a:p>
            <a:r>
              <a:rPr lang="da-DK" noProof="0" dirty="0" smtClean="0"/>
              <a:t>Overskrift I to linjer</a:t>
            </a:r>
            <a:endParaRPr lang="da-DK" noProof="0" dirty="0"/>
          </a:p>
        </p:txBody>
      </p:sp>
      <p:sp>
        <p:nvSpPr>
          <p:cNvPr id="18" name="Subtitle 2"/>
          <p:cNvSpPr>
            <a:spLocks noGrp="1"/>
          </p:cNvSpPr>
          <p:nvPr>
            <p:ph type="subTitle" idx="1" hasCustomPrompt="1"/>
          </p:nvPr>
        </p:nvSpPr>
        <p:spPr>
          <a:xfrm>
            <a:off x="1908175" y="4383656"/>
            <a:ext cx="9116092" cy="648000"/>
          </a:xfrm>
        </p:spPr>
        <p:txBody>
          <a:bodyPr/>
          <a:lstStyle>
            <a:lvl1pPr marL="0" indent="0" algn="l">
              <a:buNone/>
              <a:defRPr sz="1600" b="0" baseline="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a-DK" noProof="0" dirty="0" smtClean="0"/>
              <a:t>Klik, og tilføj sted og dato</a:t>
            </a:r>
            <a:endParaRPr lang="da-DK" noProof="0" dirty="0"/>
          </a:p>
        </p:txBody>
      </p:sp>
      <p:sp>
        <p:nvSpPr>
          <p:cNvPr id="24" name="Pladsholder til tekst 11"/>
          <p:cNvSpPr>
            <a:spLocks noGrp="1"/>
          </p:cNvSpPr>
          <p:nvPr>
            <p:ph type="body" sz="quarter" idx="14" hasCustomPrompt="1"/>
          </p:nvPr>
        </p:nvSpPr>
        <p:spPr>
          <a:xfrm>
            <a:off x="394034" y="6048000"/>
            <a:ext cx="691200" cy="417600"/>
          </a:xfrm>
          <a:blipFill>
            <a:blip r:embed="rId2"/>
            <a:stretch>
              <a:fillRect/>
            </a:stretch>
          </a:blipFill>
        </p:spPr>
        <p:txBody>
          <a:bodyPr/>
          <a:lstStyle>
            <a:lvl1pPr>
              <a:defRPr sz="100" b="0">
                <a:solidFill>
                  <a:schemeClr val="bg1"/>
                </a:solidFill>
              </a:defRPr>
            </a:lvl1pPr>
          </a:lstStyle>
          <a:p>
            <a:pPr lvl="0"/>
            <a:r>
              <a:rPr lang="da-DK" dirty="0" smtClean="0"/>
              <a:t>.</a:t>
            </a:r>
          </a:p>
        </p:txBody>
      </p:sp>
      <p:grpSp>
        <p:nvGrpSpPr>
          <p:cNvPr id="26" name="Gruppe 25"/>
          <p:cNvGrpSpPr/>
          <p:nvPr userDrawn="1"/>
        </p:nvGrpSpPr>
        <p:grpSpPr>
          <a:xfrm>
            <a:off x="-2781153" y="3198331"/>
            <a:ext cx="2641303" cy="2582758"/>
            <a:chOff x="-2748102" y="1898650"/>
            <a:chExt cx="2641303" cy="2582758"/>
          </a:xfrm>
        </p:grpSpPr>
        <p:sp>
          <p:nvSpPr>
            <p:cNvPr id="27" name="TextBox 5"/>
            <p:cNvSpPr txBox="1">
              <a:spLocks noChangeArrowheads="1"/>
            </p:cNvSpPr>
            <p:nvPr userDrawn="1"/>
          </p:nvSpPr>
          <p:spPr bwMode="auto">
            <a:xfrm>
              <a:off x="-2748102" y="1898650"/>
              <a:ext cx="2641303" cy="2582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300"/>
                </a:spcAft>
                <a:defRPr/>
              </a:pPr>
              <a:r>
                <a:rPr lang="da-DK" sz="1000" b="1" noProof="1" smtClean="0">
                  <a:solidFill>
                    <a:schemeClr val="tx1">
                      <a:lumMod val="75000"/>
                      <a:lumOff val="25000"/>
                    </a:schemeClr>
                  </a:solidFill>
                </a:rPr>
                <a:t>Indsæt baggrundsbillede</a:t>
              </a:r>
            </a:p>
            <a:p>
              <a:pPr algn="r" eaLnBrk="1" hangingPunct="1">
                <a:spcBef>
                  <a:spcPts val="0"/>
                </a:spcBef>
                <a:spcAft>
                  <a:spcPts val="240"/>
                </a:spcAft>
                <a:defRPr/>
              </a:pPr>
              <a:r>
                <a:rPr lang="da-DK" sz="1000" b="1" noProof="1" smtClean="0">
                  <a:solidFill>
                    <a:schemeClr val="tx1">
                      <a:lumMod val="75000"/>
                      <a:lumOff val="25000"/>
                    </a:schemeClr>
                  </a:solidFill>
                </a:rPr>
                <a:t>1.</a:t>
              </a:r>
              <a:r>
                <a:rPr lang="da-DK" sz="1000" noProof="1" smtClean="0">
                  <a:solidFill>
                    <a:schemeClr val="tx1">
                      <a:lumMod val="75000"/>
                      <a:lumOff val="25000"/>
                    </a:schemeClr>
                  </a:solidFill>
                </a:rPr>
                <a:t> Klik på den grå baggrund</a:t>
              </a:r>
            </a:p>
            <a:p>
              <a:pPr algn="r" eaLnBrk="1" hangingPunct="1">
                <a:spcBef>
                  <a:spcPts val="0"/>
                </a:spcBef>
                <a:spcAft>
                  <a:spcPts val="240"/>
                </a:spcAft>
                <a:defRPr/>
              </a:pPr>
              <a:r>
                <a:rPr lang="da-DK" sz="1000" b="1" noProof="1" smtClean="0">
                  <a:solidFill>
                    <a:schemeClr val="tx1">
                      <a:lumMod val="75000"/>
                      <a:lumOff val="25000"/>
                    </a:schemeClr>
                  </a:solidFill>
                </a:rPr>
                <a:t>2. </a:t>
              </a:r>
              <a:r>
                <a:rPr lang="da-DK" sz="1000" b="0" noProof="1" smtClean="0">
                  <a:solidFill>
                    <a:schemeClr val="tx1">
                      <a:lumMod val="75000"/>
                      <a:lumOff val="25000"/>
                    </a:schemeClr>
                  </a:solidFill>
                </a:rPr>
                <a:t>Klik på fanen </a:t>
              </a:r>
              <a:r>
                <a:rPr lang="da-DK" sz="1000" b="1" noProof="1" smtClean="0">
                  <a:solidFill>
                    <a:schemeClr val="tx1">
                      <a:lumMod val="75000"/>
                      <a:lumOff val="25000"/>
                    </a:schemeClr>
                  </a:solidFill>
                </a:rPr>
                <a:t>INDSÆT</a:t>
              </a:r>
              <a:r>
                <a:rPr lang="da-DK" sz="1000" b="0" noProof="1" smtClean="0">
                  <a:solidFill>
                    <a:schemeClr val="tx1">
                      <a:lumMod val="75000"/>
                      <a:lumOff val="25000"/>
                    </a:schemeClr>
                  </a:solidFill>
                </a:rPr>
                <a:t> og </a:t>
              </a:r>
              <a:br>
                <a:rPr lang="da-DK" sz="1000" b="0" noProof="1" smtClean="0">
                  <a:solidFill>
                    <a:schemeClr val="tx1">
                      <a:lumMod val="75000"/>
                      <a:lumOff val="25000"/>
                    </a:schemeClr>
                  </a:solidFill>
                </a:rPr>
              </a:br>
              <a:r>
                <a:rPr lang="da-DK" sz="1000" b="0" noProof="1" smtClean="0">
                  <a:solidFill>
                    <a:schemeClr val="tx1">
                      <a:lumMod val="75000"/>
                      <a:lumOff val="25000"/>
                    </a:schemeClr>
                  </a:solidFill>
                </a:rPr>
                <a:t>klik på knappen Billeder </a:t>
              </a:r>
            </a:p>
            <a:p>
              <a:pPr algn="r" eaLnBrk="1" hangingPunct="1">
                <a:spcBef>
                  <a:spcPts val="0"/>
                </a:spcBef>
                <a:spcAft>
                  <a:spcPts val="240"/>
                </a:spcAft>
                <a:defRPr/>
              </a:pPr>
              <a:r>
                <a:rPr lang="da-DK" sz="1000" b="1" noProof="1" smtClean="0">
                  <a:solidFill>
                    <a:schemeClr val="tx1">
                      <a:lumMod val="75000"/>
                      <a:lumOff val="25000"/>
                    </a:schemeClr>
                  </a:solidFill>
                </a:rPr>
                <a:t>3. </a:t>
              </a:r>
              <a:r>
                <a:rPr lang="da-DK" sz="1000" b="0" noProof="1" smtClean="0">
                  <a:solidFill>
                    <a:schemeClr val="tx1">
                      <a:lumMod val="75000"/>
                      <a:lumOff val="25000"/>
                    </a:schemeClr>
                  </a:solidFill>
                </a:rPr>
                <a:t>Find ønsket</a:t>
              </a:r>
              <a:r>
                <a:rPr lang="da-DK" sz="1000" b="0" baseline="0" noProof="1" smtClean="0">
                  <a:solidFill>
                    <a:schemeClr val="tx1">
                      <a:lumMod val="75000"/>
                      <a:lumOff val="25000"/>
                    </a:schemeClr>
                  </a:solidFill>
                </a:rPr>
                <a:t> billede og klik </a:t>
              </a:r>
              <a:r>
                <a:rPr lang="da-DK" sz="1000" b="1" baseline="0" noProof="1" smtClean="0">
                  <a:solidFill>
                    <a:schemeClr val="tx1">
                      <a:lumMod val="75000"/>
                      <a:lumOff val="25000"/>
                    </a:schemeClr>
                  </a:solidFill>
                </a:rPr>
                <a:t>Indsæt</a:t>
              </a:r>
            </a:p>
            <a:p>
              <a:pPr algn="r" eaLnBrk="1" hangingPunct="1">
                <a:spcBef>
                  <a:spcPts val="0"/>
                </a:spcBef>
                <a:spcAft>
                  <a:spcPts val="240"/>
                </a:spcAft>
                <a:buFontTx/>
                <a:buNone/>
                <a:defRPr/>
              </a:pPr>
              <a:r>
                <a:rPr lang="da-DK" sz="1000" noProof="1" smtClean="0">
                  <a:solidFill>
                    <a:schemeClr val="tx1">
                      <a:lumMod val="75000"/>
                      <a:lumOff val="25000"/>
                    </a:schemeClr>
                  </a:solidFill>
                </a:rPr>
                <a:t>4. Klik </a:t>
              </a:r>
              <a:r>
                <a:rPr lang="da-DK" sz="1000" b="1" noProof="1" smtClean="0">
                  <a:solidFill>
                    <a:schemeClr val="tx1">
                      <a:lumMod val="75000"/>
                      <a:lumOff val="25000"/>
                    </a:schemeClr>
                  </a:solidFill>
                </a:rPr>
                <a:t>Beskær </a:t>
              </a:r>
              <a:r>
                <a:rPr lang="da-DK" sz="1000" noProof="1" smtClean="0">
                  <a:solidFill>
                    <a:schemeClr val="tx1">
                      <a:lumMod val="75000"/>
                      <a:lumOff val="25000"/>
                    </a:schemeClr>
                  </a:solidFill>
                </a:rPr>
                <a:t>for at ændre</a:t>
              </a:r>
            </a:p>
            <a:p>
              <a:pPr algn="r" eaLnBrk="1" hangingPunct="1">
                <a:spcBef>
                  <a:spcPts val="0"/>
                </a:spcBef>
                <a:spcAft>
                  <a:spcPts val="240"/>
                </a:spcAft>
                <a:buFontTx/>
                <a:buNone/>
                <a:defRPr/>
              </a:pPr>
              <a:r>
                <a:rPr lang="da-DK" sz="1000" noProof="1" smtClean="0">
                  <a:solidFill>
                    <a:schemeClr val="tx1">
                      <a:lumMod val="75000"/>
                      <a:lumOff val="25000"/>
                    </a:schemeClr>
                  </a:solidFill>
                </a:rPr>
                <a:t>billedets fokus/størrelse</a:t>
              </a:r>
            </a:p>
            <a:p>
              <a:pPr algn="r" eaLnBrk="1" hangingPunct="1">
                <a:spcBef>
                  <a:spcPct val="0"/>
                </a:spcBef>
                <a:spcAft>
                  <a:spcPts val="240"/>
                </a:spcAft>
                <a:buFontTx/>
                <a:buNone/>
                <a:defRPr/>
              </a:pPr>
              <a:r>
                <a:rPr lang="da-DK" altLang="da-DK" sz="1000" b="1" noProof="1" smtClean="0">
                  <a:solidFill>
                    <a:schemeClr val="tx1">
                      <a:lumMod val="75000"/>
                      <a:lumOff val="25000"/>
                    </a:schemeClr>
                  </a:solidFill>
                  <a:cs typeface="Arial" pitchFamily="34" charset="0"/>
                </a:rPr>
                <a:t>5. </a:t>
              </a:r>
              <a:r>
                <a:rPr lang="da-DK" altLang="da-DK" sz="1000" noProof="1" smtClean="0">
                  <a:solidFill>
                    <a:schemeClr val="tx1">
                      <a:lumMod val="75000"/>
                      <a:lumOff val="25000"/>
                    </a:schemeClr>
                  </a:solidFill>
                  <a:cs typeface="Arial" pitchFamily="34" charset="0"/>
                </a:rPr>
                <a:t>Ønsker du at skalere billedet, </a:t>
              </a:r>
              <a:br>
                <a:rPr lang="da-DK" altLang="da-DK" sz="1000" noProof="1" smtClean="0">
                  <a:solidFill>
                    <a:schemeClr val="tx1">
                      <a:lumMod val="75000"/>
                      <a:lumOff val="25000"/>
                    </a:schemeClr>
                  </a:solidFill>
                  <a:cs typeface="Arial" pitchFamily="34" charset="0"/>
                </a:rPr>
              </a:br>
              <a:r>
                <a:rPr lang="da-DK" altLang="da-DK" sz="1000" noProof="1" smtClean="0">
                  <a:solidFill>
                    <a:schemeClr val="tx1">
                      <a:lumMod val="75000"/>
                      <a:lumOff val="25000"/>
                    </a:schemeClr>
                  </a:solidFill>
                  <a:cs typeface="Arial" pitchFamily="34" charset="0"/>
                </a:rPr>
                <a:t>så hold </a:t>
              </a:r>
              <a:r>
                <a:rPr lang="da-DK" altLang="da-DK" sz="1000" b="1" noProof="1" smtClean="0">
                  <a:solidFill>
                    <a:schemeClr val="tx1">
                      <a:lumMod val="75000"/>
                      <a:lumOff val="25000"/>
                    </a:schemeClr>
                  </a:solidFill>
                  <a:cs typeface="Arial" pitchFamily="34" charset="0"/>
                </a:rPr>
                <a:t>SHIFT</a:t>
              </a:r>
              <a:r>
                <a:rPr lang="da-DK" altLang="da-DK" sz="1000" noProof="1" smtClean="0">
                  <a:solidFill>
                    <a:schemeClr val="tx1">
                      <a:lumMod val="75000"/>
                      <a:lumOff val="25000"/>
                    </a:schemeClr>
                  </a:solidFill>
                  <a:cs typeface="Arial" pitchFamily="34" charset="0"/>
                </a:rPr>
                <a:t>-knappen nede, mens </a:t>
              </a:r>
              <a:br>
                <a:rPr lang="da-DK" altLang="da-DK" sz="1000" noProof="1" smtClean="0">
                  <a:solidFill>
                    <a:schemeClr val="tx1">
                      <a:lumMod val="75000"/>
                      <a:lumOff val="25000"/>
                    </a:schemeClr>
                  </a:solidFill>
                  <a:cs typeface="Arial" pitchFamily="34" charset="0"/>
                </a:rPr>
              </a:br>
              <a:r>
                <a:rPr lang="da-DK" altLang="da-DK" sz="1000" noProof="1" smtClean="0">
                  <a:solidFill>
                    <a:schemeClr val="tx1">
                      <a:lumMod val="75000"/>
                      <a:lumOff val="25000"/>
                    </a:schemeClr>
                  </a:solidFill>
                  <a:cs typeface="Arial" pitchFamily="34" charset="0"/>
                </a:rPr>
                <a:t>der trækkes i billedets hjørner</a:t>
              </a:r>
            </a:p>
            <a:p>
              <a:pPr algn="r" eaLnBrk="1" hangingPunct="1">
                <a:spcBef>
                  <a:spcPct val="0"/>
                </a:spcBef>
                <a:spcAft>
                  <a:spcPts val="240"/>
                </a:spcAft>
                <a:buFontTx/>
                <a:buNone/>
                <a:defRPr/>
              </a:pPr>
              <a:endParaRPr lang="da-DK" altLang="da-DK" sz="1200" noProof="1" smtClean="0">
                <a:solidFill>
                  <a:schemeClr val="tx1">
                    <a:lumMod val="75000"/>
                    <a:lumOff val="25000"/>
                  </a:schemeClr>
                </a:solidFill>
                <a:cs typeface="Arial" pitchFamily="34" charset="0"/>
              </a:endParaRPr>
            </a:p>
            <a:p>
              <a:pPr algn="r" eaLnBrk="1" hangingPunct="1">
                <a:spcBef>
                  <a:spcPts val="0"/>
                </a:spcBef>
                <a:spcAft>
                  <a:spcPts val="240"/>
                </a:spcAft>
                <a:defRPr/>
              </a:pPr>
              <a:endParaRPr lang="da-DK" sz="1000" b="1" noProof="1" smtClean="0">
                <a:solidFill>
                  <a:schemeClr val="tx1">
                    <a:lumMod val="75000"/>
                    <a:lumOff val="25000"/>
                  </a:schemeClr>
                </a:solidFill>
              </a:endParaRPr>
            </a:p>
            <a:p>
              <a:pPr algn="r" eaLnBrk="1" hangingPunct="1">
                <a:spcBef>
                  <a:spcPts val="0"/>
                </a:spcBef>
                <a:spcAft>
                  <a:spcPts val="240"/>
                </a:spcAft>
                <a:defRPr/>
              </a:pPr>
              <a:r>
                <a:rPr lang="da-DK" sz="1000" b="1" noProof="1" smtClean="0">
                  <a:solidFill>
                    <a:schemeClr val="tx1">
                      <a:lumMod val="75000"/>
                      <a:lumOff val="25000"/>
                    </a:schemeClr>
                  </a:solidFill>
                </a:rPr>
                <a:t>6.</a:t>
              </a:r>
              <a:r>
                <a:rPr lang="da-DK" sz="1000" noProof="1" smtClean="0">
                  <a:solidFill>
                    <a:schemeClr val="tx1">
                      <a:lumMod val="75000"/>
                      <a:lumOff val="25000"/>
                    </a:schemeClr>
                  </a:solidFill>
                </a:rPr>
                <a:t> Forsvinder din tekst,</a:t>
              </a:r>
              <a:r>
                <a:rPr lang="da-DK" sz="1000" baseline="0" noProof="1" smtClean="0">
                  <a:solidFill>
                    <a:schemeClr val="tx1">
                      <a:lumMod val="75000"/>
                      <a:lumOff val="25000"/>
                    </a:schemeClr>
                  </a:solidFill>
                </a:rPr>
                <a:t> </a:t>
              </a:r>
              <a:r>
                <a:rPr lang="da-DK" sz="1000" noProof="1" smtClean="0">
                  <a:solidFill>
                    <a:schemeClr val="tx1">
                      <a:lumMod val="75000"/>
                      <a:lumOff val="25000"/>
                    </a:schemeClr>
                  </a:solidFill>
                </a:rPr>
                <a:t>højreklik på billedet </a:t>
              </a:r>
              <a:br>
                <a:rPr lang="da-DK" sz="1000" noProof="1" smtClean="0">
                  <a:solidFill>
                    <a:schemeClr val="tx1">
                      <a:lumMod val="75000"/>
                      <a:lumOff val="25000"/>
                    </a:schemeClr>
                  </a:solidFill>
                </a:rPr>
              </a:br>
              <a:r>
                <a:rPr lang="da-DK" sz="1000" noProof="1" smtClean="0">
                  <a:solidFill>
                    <a:schemeClr val="tx1">
                      <a:lumMod val="75000"/>
                      <a:lumOff val="25000"/>
                    </a:schemeClr>
                  </a:solidFill>
                </a:rPr>
                <a:t>og vælg </a:t>
              </a:r>
              <a:r>
                <a:rPr lang="da-DK" sz="1000" b="1" noProof="1" smtClean="0">
                  <a:solidFill>
                    <a:schemeClr val="tx1">
                      <a:lumMod val="75000"/>
                      <a:lumOff val="25000"/>
                    </a:schemeClr>
                  </a:solidFill>
                </a:rPr>
                <a:t>Placer bagest, </a:t>
              </a:r>
              <a:r>
                <a:rPr lang="da-DK" sz="1000" b="0" noProof="1" smtClean="0">
                  <a:solidFill>
                    <a:schemeClr val="tx1">
                      <a:lumMod val="75000"/>
                      <a:lumOff val="25000"/>
                    </a:schemeClr>
                  </a:solidFill>
                </a:rPr>
                <a:t>eller højreklik og </a:t>
              </a:r>
              <a:br>
                <a:rPr lang="da-DK" sz="1000" b="0" noProof="1" smtClean="0">
                  <a:solidFill>
                    <a:schemeClr val="tx1">
                      <a:lumMod val="75000"/>
                      <a:lumOff val="25000"/>
                    </a:schemeClr>
                  </a:solidFill>
                </a:rPr>
              </a:br>
              <a:r>
                <a:rPr lang="da-DK" sz="1000" b="0" noProof="1" smtClean="0">
                  <a:solidFill>
                    <a:schemeClr val="tx1">
                      <a:lumMod val="75000"/>
                      <a:lumOff val="25000"/>
                    </a:schemeClr>
                  </a:solidFill>
                </a:rPr>
                <a:t>vælg </a:t>
              </a:r>
              <a:r>
                <a:rPr lang="da-DK" sz="1000" b="1" noProof="1" smtClean="0">
                  <a:solidFill>
                    <a:schemeClr val="tx1">
                      <a:lumMod val="75000"/>
                      <a:lumOff val="25000"/>
                    </a:schemeClr>
                  </a:solidFill>
                </a:rPr>
                <a:t>Nulstil slide</a:t>
              </a:r>
            </a:p>
          </p:txBody>
        </p:sp>
        <p:grpSp>
          <p:nvGrpSpPr>
            <p:cNvPr id="28" name="Gruppe 57"/>
            <p:cNvGrpSpPr>
              <a:grpSpLocks/>
            </p:cNvGrpSpPr>
            <p:nvPr/>
          </p:nvGrpSpPr>
          <p:grpSpPr bwMode="auto">
            <a:xfrm>
              <a:off x="-454060" y="3593903"/>
              <a:ext cx="330033" cy="396146"/>
              <a:chOff x="1018031" y="5113037"/>
              <a:chExt cx="373412" cy="448177"/>
            </a:xfrm>
          </p:grpSpPr>
          <p:pic>
            <p:nvPicPr>
              <p:cNvPr id="30" name="Billede 5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18031" y="5134460"/>
                <a:ext cx="373412" cy="426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 name="Rounded Rectangle 25"/>
              <p:cNvSpPr/>
              <p:nvPr/>
            </p:nvSpPr>
            <p:spPr bwMode="auto">
              <a:xfrm>
                <a:off x="1023497" y="5113037"/>
                <a:ext cx="210151" cy="172417"/>
              </a:xfrm>
              <a:prstGeom prst="roundRect">
                <a:avLst/>
              </a:prstGeom>
              <a:noFill/>
              <a:ln w="19050">
                <a:solidFill>
                  <a:srgbClr val="E31E3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a-DK" sz="2000" noProof="1"/>
              </a:p>
            </p:txBody>
          </p:sp>
        </p:grpSp>
        <p:pic>
          <p:nvPicPr>
            <p:cNvPr id="29" name="Billede 56"/>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2046164" y="2756287"/>
              <a:ext cx="373380" cy="32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9" name="Text Box 48"/>
          <p:cNvSpPr txBox="1">
            <a:spLocks noChangeArrowheads="1"/>
          </p:cNvSpPr>
          <p:nvPr userDrawn="1"/>
        </p:nvSpPr>
        <p:spPr bwMode="auto">
          <a:xfrm>
            <a:off x="-2545976" y="1548000"/>
            <a:ext cx="2403576" cy="16030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600"/>
              </a:spcAft>
              <a:defRPr/>
            </a:pPr>
            <a:r>
              <a:rPr lang="da-DK" sz="1000" b="1" noProof="1" smtClean="0">
                <a:solidFill>
                  <a:schemeClr val="tx1">
                    <a:lumMod val="75000"/>
                    <a:lumOff val="25000"/>
                  </a:schemeClr>
                </a:solidFill>
              </a:rPr>
              <a:t>Titeldias med billede</a:t>
            </a:r>
          </a:p>
          <a:p>
            <a:pPr algn="r" eaLnBrk="1" hangingPunct="1">
              <a:spcAft>
                <a:spcPts val="300"/>
              </a:spcAft>
              <a:defRPr/>
            </a:pPr>
            <a:r>
              <a:rPr lang="da-DK" sz="1000" b="1" noProof="1" smtClean="0">
                <a:solidFill>
                  <a:schemeClr val="tx1">
                    <a:lumMod val="75000"/>
                    <a:lumOff val="25000"/>
                  </a:schemeClr>
                </a:solidFill>
              </a:rPr>
              <a:t>Indsæt TITEL og EMNE</a:t>
            </a:r>
          </a:p>
          <a:p>
            <a:pPr algn="r" eaLnBrk="1" hangingPunct="1">
              <a:spcAft>
                <a:spcPts val="240"/>
              </a:spcAft>
              <a:defRPr/>
            </a:pPr>
            <a:r>
              <a:rPr lang="da-DK" altLang="da-DK" sz="1000" b="1" noProof="1" smtClean="0">
                <a:solidFill>
                  <a:schemeClr val="tx1">
                    <a:lumMod val="75000"/>
                    <a:lumOff val="25000"/>
                  </a:schemeClr>
                </a:solidFill>
              </a:rPr>
              <a:t>1. </a:t>
            </a:r>
            <a:r>
              <a:rPr lang="da-DK" altLang="da-DK" sz="1000" b="0" noProof="1" smtClean="0">
                <a:solidFill>
                  <a:schemeClr val="tx1">
                    <a:lumMod val="75000"/>
                    <a:lumOff val="25000"/>
                  </a:schemeClr>
                </a:solidFill>
              </a:rPr>
              <a:t>Klik</a:t>
            </a:r>
            <a:r>
              <a:rPr lang="da-DK" altLang="da-DK" sz="1000" b="0" baseline="0" noProof="1" smtClean="0">
                <a:solidFill>
                  <a:schemeClr val="tx1">
                    <a:lumMod val="75000"/>
                    <a:lumOff val="25000"/>
                  </a:schemeClr>
                </a:solidFill>
              </a:rPr>
              <a:t> på</a:t>
            </a:r>
            <a:r>
              <a:rPr lang="da-DK" altLang="da-DK" sz="1000" noProof="1" smtClean="0">
                <a:solidFill>
                  <a:schemeClr val="tx1">
                    <a:lumMod val="75000"/>
                    <a:lumOff val="25000"/>
                  </a:schemeClr>
                </a:solidFill>
              </a:rPr>
              <a:t> fanen </a:t>
            </a:r>
            <a:r>
              <a:rPr lang="da-DK" altLang="da-DK" sz="1000" b="1" noProof="1" smtClean="0">
                <a:solidFill>
                  <a:schemeClr val="tx1">
                    <a:lumMod val="75000"/>
                    <a:lumOff val="25000"/>
                  </a:schemeClr>
                </a:solidFill>
              </a:rPr>
              <a:t>INDSÆT </a:t>
            </a:r>
            <a:r>
              <a:rPr lang="da-DK" altLang="da-DK" sz="1000" noProof="1" smtClean="0">
                <a:solidFill>
                  <a:schemeClr val="tx1">
                    <a:lumMod val="75000"/>
                    <a:lumOff val="25000"/>
                  </a:schemeClr>
                </a:solidFill>
              </a:rPr>
              <a:t>i topmenuen </a:t>
            </a:r>
          </a:p>
          <a:p>
            <a:pPr algn="r" eaLnBrk="1" hangingPunct="1">
              <a:spcAft>
                <a:spcPts val="240"/>
              </a:spcAft>
              <a:defRPr/>
            </a:pPr>
            <a:r>
              <a:rPr lang="da-DK" altLang="da-DK" sz="1000" b="1" noProof="1" smtClean="0">
                <a:solidFill>
                  <a:schemeClr val="tx1">
                    <a:lumMod val="75000"/>
                    <a:lumOff val="25000"/>
                  </a:schemeClr>
                </a:solidFill>
              </a:rPr>
              <a:t>2.</a:t>
            </a:r>
            <a:r>
              <a:rPr lang="da-DK" altLang="da-DK" sz="1000" noProof="1" smtClean="0">
                <a:solidFill>
                  <a:schemeClr val="tx1">
                    <a:lumMod val="75000"/>
                    <a:lumOff val="25000"/>
                  </a:schemeClr>
                </a:solidFill>
              </a:rPr>
              <a:t> Klik på </a:t>
            </a:r>
            <a:r>
              <a:rPr lang="da-DK" altLang="da-DK" sz="1000" b="1" noProof="1" smtClean="0">
                <a:solidFill>
                  <a:schemeClr val="tx1">
                    <a:lumMod val="75000"/>
                    <a:lumOff val="25000"/>
                  </a:schemeClr>
                </a:solidFill>
              </a:rPr>
              <a:t>Sidehoved og Sidefod</a:t>
            </a:r>
            <a:endParaRPr lang="da-DK" altLang="da-DK" sz="1000" noProof="1" smtClean="0">
              <a:solidFill>
                <a:schemeClr val="tx1">
                  <a:lumMod val="75000"/>
                  <a:lumOff val="25000"/>
                </a:schemeClr>
              </a:solidFill>
            </a:endParaRPr>
          </a:p>
          <a:p>
            <a:pPr algn="r" eaLnBrk="1" hangingPunct="1">
              <a:spcAft>
                <a:spcPts val="240"/>
              </a:spcAft>
              <a:defRPr/>
            </a:pPr>
            <a:r>
              <a:rPr lang="da-DK" sz="1000" b="1" noProof="1" smtClean="0">
                <a:solidFill>
                  <a:schemeClr val="tx1">
                    <a:lumMod val="75000"/>
                    <a:lumOff val="25000"/>
                  </a:schemeClr>
                </a:solidFill>
              </a:rPr>
              <a:t>3.</a:t>
            </a:r>
            <a:r>
              <a:rPr lang="da-DK" sz="1000" noProof="1" smtClean="0">
                <a:solidFill>
                  <a:schemeClr val="tx1">
                    <a:lumMod val="75000"/>
                    <a:lumOff val="25000"/>
                  </a:schemeClr>
                </a:solidFill>
              </a:rPr>
              <a:t> Dobbeltklik i feltet</a:t>
            </a:r>
            <a:r>
              <a:rPr lang="da-DK" sz="1000" baseline="0" noProof="1" smtClean="0">
                <a:solidFill>
                  <a:schemeClr val="tx1">
                    <a:lumMod val="75000"/>
                    <a:lumOff val="25000"/>
                  </a:schemeClr>
                </a:solidFill>
              </a:rPr>
              <a:t> med</a:t>
            </a:r>
            <a:r>
              <a:rPr lang="da-DK" sz="1000" noProof="1" smtClean="0">
                <a:solidFill>
                  <a:schemeClr val="tx1">
                    <a:lumMod val="75000"/>
                    <a:lumOff val="25000"/>
                  </a:schemeClr>
                </a:solidFill>
              </a:rPr>
              <a:t> </a:t>
            </a:r>
            <a:r>
              <a:rPr lang="da-DK" sz="1000" b="1" noProof="1" smtClean="0">
                <a:solidFill>
                  <a:schemeClr val="tx1">
                    <a:lumMod val="75000"/>
                    <a:lumOff val="25000"/>
                  </a:schemeClr>
                </a:solidFill>
              </a:rPr>
              <a:t>INDSÆT TITEL </a:t>
            </a:r>
            <a:r>
              <a:rPr lang="da-DK" sz="1000" b="0" noProof="1" smtClean="0">
                <a:solidFill>
                  <a:schemeClr val="tx1">
                    <a:lumMod val="75000"/>
                    <a:lumOff val="25000"/>
                  </a:schemeClr>
                </a:solidFill>
              </a:rPr>
              <a:t>og indsæt din </a:t>
            </a:r>
            <a:r>
              <a:rPr lang="da-DK" sz="1000" noProof="1" smtClean="0">
                <a:solidFill>
                  <a:schemeClr val="tx1">
                    <a:lumMod val="75000"/>
                    <a:lumOff val="25000"/>
                  </a:schemeClr>
                </a:solidFill>
              </a:rPr>
              <a:t>TITEL-tekst</a:t>
            </a:r>
            <a:endParaRPr lang="da-DK" sz="1000" b="0" noProof="1" smtClean="0">
              <a:solidFill>
                <a:schemeClr val="tx1">
                  <a:lumMod val="75000"/>
                  <a:lumOff val="25000"/>
                </a:schemeClr>
              </a:solidFill>
            </a:endParaRPr>
          </a:p>
          <a:p>
            <a:pPr algn="r" eaLnBrk="1" hangingPunct="1">
              <a:spcAft>
                <a:spcPts val="240"/>
              </a:spcAft>
              <a:defRPr/>
            </a:pPr>
            <a:r>
              <a:rPr lang="da-DK" sz="1000" b="1" noProof="1" smtClean="0">
                <a:solidFill>
                  <a:schemeClr val="tx1">
                    <a:lumMod val="75000"/>
                    <a:lumOff val="25000"/>
                  </a:schemeClr>
                </a:solidFill>
              </a:rPr>
              <a:t>4. </a:t>
            </a:r>
            <a:r>
              <a:rPr lang="da-DK" sz="1000" b="0" noProof="1" smtClean="0">
                <a:solidFill>
                  <a:schemeClr val="tx1">
                    <a:lumMod val="75000"/>
                    <a:lumOff val="25000"/>
                  </a:schemeClr>
                </a:solidFill>
              </a:rPr>
              <a:t>Dobbeltklik i feltet med </a:t>
            </a:r>
            <a:r>
              <a:rPr lang="da-DK" sz="1000" b="1" baseline="0" noProof="1" smtClean="0">
                <a:solidFill>
                  <a:schemeClr val="tx1">
                    <a:lumMod val="75000"/>
                    <a:lumOff val="25000"/>
                  </a:schemeClr>
                </a:solidFill>
              </a:rPr>
              <a:t>INDSÆT EMNE</a:t>
            </a:r>
            <a:r>
              <a:rPr lang="da-DK" sz="1000" baseline="0" noProof="1" smtClean="0">
                <a:solidFill>
                  <a:schemeClr val="tx1">
                    <a:lumMod val="75000"/>
                    <a:lumOff val="25000"/>
                  </a:schemeClr>
                </a:solidFill>
              </a:rPr>
              <a:t> og indsæt din EMNE-tekst</a:t>
            </a:r>
            <a:endParaRPr lang="da-DK" sz="1000" b="1" noProof="1" smtClean="0">
              <a:solidFill>
                <a:schemeClr val="tx1">
                  <a:lumMod val="75000"/>
                  <a:lumOff val="25000"/>
                </a:schemeClr>
              </a:solidFill>
            </a:endParaRPr>
          </a:p>
          <a:p>
            <a:pPr algn="r" eaLnBrk="1" hangingPunct="1">
              <a:spcAft>
                <a:spcPts val="240"/>
              </a:spcAft>
              <a:defRPr/>
            </a:pPr>
            <a:r>
              <a:rPr lang="da-DK" sz="1000" b="1" noProof="1" smtClean="0">
                <a:solidFill>
                  <a:schemeClr val="tx1">
                    <a:lumMod val="75000"/>
                    <a:lumOff val="25000"/>
                  </a:schemeClr>
                </a:solidFill>
              </a:rPr>
              <a:t>5. </a:t>
            </a:r>
            <a:r>
              <a:rPr lang="da-DK" sz="1000" noProof="1" smtClean="0">
                <a:solidFill>
                  <a:schemeClr val="tx1">
                    <a:lumMod val="75000"/>
                    <a:lumOff val="25000"/>
                  </a:schemeClr>
                </a:solidFill>
              </a:rPr>
              <a:t>Vælg </a:t>
            </a:r>
            <a:r>
              <a:rPr lang="da-DK" sz="1000" b="1" noProof="1" smtClean="0">
                <a:solidFill>
                  <a:schemeClr val="tx1">
                    <a:lumMod val="75000"/>
                    <a:lumOff val="25000"/>
                  </a:schemeClr>
                </a:solidFill>
              </a:rPr>
              <a:t>Anvend på alle</a:t>
            </a:r>
          </a:p>
        </p:txBody>
      </p:sp>
      <p:sp>
        <p:nvSpPr>
          <p:cNvPr id="20"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br>
              <a:rPr lang="en-GB" sz="1000" noProof="1">
                <a:solidFill>
                  <a:schemeClr val="tx1">
                    <a:lumMod val="75000"/>
                    <a:lumOff val="25000"/>
                  </a:schemeClr>
                </a:solidFill>
                <a:latin typeface="Arial" panose="020B0604020202020204" pitchFamily="34" charset="0"/>
                <a:cs typeface="Arial" panose="020B0604020202020204" pitchFamily="34" charset="0"/>
              </a:rPr>
            </a:br>
            <a:r>
              <a:rPr lang="en-GB" sz="1000" noProof="1">
                <a:solidFill>
                  <a:schemeClr val="tx1">
                    <a:lumMod val="75000"/>
                    <a:lumOff val="25000"/>
                  </a:schemeClr>
                </a:solidFill>
                <a:latin typeface="Arial" panose="020B0604020202020204" pitchFamily="34" charset="0"/>
                <a:cs typeface="Arial" panose="020B0604020202020204" pitchFamily="34" charset="0"/>
              </a:rPr>
              <a:t>fra “drop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pic>
        <p:nvPicPr>
          <p:cNvPr id="22" name="Billede 21"/>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2781154" y="1972"/>
            <a:ext cx="2634581" cy="1481952"/>
          </a:xfrm>
          <a:prstGeom prst="rect">
            <a:avLst/>
          </a:prstGeom>
          <a:ln w="3175">
            <a:solidFill>
              <a:schemeClr val="accent5"/>
            </a:solidFill>
          </a:ln>
        </p:spPr>
      </p:pic>
    </p:spTree>
    <p:extLst>
      <p:ext uri="{BB962C8B-B14F-4D97-AF65-F5344CB8AC3E}">
        <p14:creationId xmlns:p14="http://schemas.microsoft.com/office/powerpoint/2010/main" val="2761080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pic>
        <p:nvPicPr>
          <p:cNvPr id="6" name="Billede 5"/>
          <p:cNvPicPr>
            <a:picLocks noChangeAspect="1"/>
          </p:cNvPicPr>
          <p:nvPr userDrawn="1"/>
        </p:nvPicPr>
        <p:blipFill>
          <a:blip r:embed="rId2"/>
          <a:stretch>
            <a:fillRect/>
          </a:stretch>
        </p:blipFill>
        <p:spPr>
          <a:xfrm>
            <a:off x="-2785324" y="1170"/>
            <a:ext cx="2642284" cy="1485662"/>
          </a:xfrm>
          <a:prstGeom prst="rect">
            <a:avLst/>
          </a:prstGeom>
          <a:ln w="3175">
            <a:solidFill>
              <a:schemeClr val="accent5"/>
            </a:solidFill>
          </a:ln>
        </p:spPr>
      </p:pic>
      <p:sp>
        <p:nvSpPr>
          <p:cNvPr id="8" name="Pladsholder til dato 7"/>
          <p:cNvSpPr>
            <a:spLocks noGrp="1"/>
          </p:cNvSpPr>
          <p:nvPr>
            <p:ph type="dt" sz="half" idx="10"/>
          </p:nvPr>
        </p:nvSpPr>
        <p:spPr/>
        <p:txBody>
          <a:bodyPr/>
          <a:lstStyle>
            <a:lvl1pPr>
              <a:defRPr>
                <a:solidFill>
                  <a:srgbClr val="1F3B7A"/>
                </a:solidFill>
              </a:defRPr>
            </a:lvl1pPr>
          </a:lstStyle>
          <a:p>
            <a:r>
              <a:rPr lang="da-DK" smtClean="0"/>
              <a:t>Fælleskommunale arkitekturmål 2018</a:t>
            </a:r>
            <a:endParaRPr lang="en-GB" dirty="0"/>
          </a:p>
        </p:txBody>
      </p:sp>
      <p:sp>
        <p:nvSpPr>
          <p:cNvPr id="9" name="Pladsholder til sidefod 8"/>
          <p:cNvSpPr>
            <a:spLocks noGrp="1"/>
          </p:cNvSpPr>
          <p:nvPr>
            <p:ph type="ftr" sz="quarter" idx="11"/>
          </p:nvPr>
        </p:nvSpPr>
        <p:spPr/>
        <p:txBody>
          <a:bodyPr/>
          <a:lstStyle>
            <a:lvl1pPr>
              <a:defRPr>
                <a:solidFill>
                  <a:srgbClr val="1F3B7A"/>
                </a:solidFill>
              </a:defRPr>
            </a:lvl1pPr>
          </a:lstStyle>
          <a:p>
            <a:r>
              <a:rPr lang="da-DK" smtClean="0"/>
              <a:t>It-Arkitekturrådet 28.02.18</a:t>
            </a:r>
            <a:endParaRPr lang="en-GB" dirty="0"/>
          </a:p>
        </p:txBody>
      </p:sp>
      <p:sp>
        <p:nvSpPr>
          <p:cNvPr id="2" name="Title 1"/>
          <p:cNvSpPr>
            <a:spLocks noGrp="1"/>
          </p:cNvSpPr>
          <p:nvPr>
            <p:ph type="title" hasCustomPrompt="1"/>
          </p:nvPr>
        </p:nvSpPr>
        <p:spPr/>
        <p:txBody>
          <a:bodyPr/>
          <a:lstStyle>
            <a:lvl1pPr>
              <a:defRPr/>
            </a:lvl1pPr>
          </a:lstStyle>
          <a:p>
            <a:r>
              <a:rPr lang="da-DK" noProof="0" dirty="0" smtClean="0"/>
              <a:t>Indsæt agenda overskrift</a:t>
            </a:r>
            <a:endParaRPr lang="da-DK" noProof="0" dirty="0"/>
          </a:p>
        </p:txBody>
      </p:sp>
      <p:sp>
        <p:nvSpPr>
          <p:cNvPr id="10" name="Pladsholder til slidenummer 9"/>
          <p:cNvSpPr>
            <a:spLocks noGrp="1"/>
          </p:cNvSpPr>
          <p:nvPr>
            <p:ph type="sldNum" sz="quarter" idx="12"/>
          </p:nvPr>
        </p:nvSpPr>
        <p:spPr/>
        <p:txBody>
          <a:bodyPr/>
          <a:lstStyle/>
          <a:p>
            <a:fld id="{45D37B1E-C366-494F-A587-962AD9AABC83}" type="slidenum">
              <a:rPr lang="en-GB" smtClean="0"/>
              <a:pPr/>
              <a:t>‹nr.›</a:t>
            </a:fld>
            <a:endParaRPr lang="en-GB" dirty="0"/>
          </a:p>
        </p:txBody>
      </p:sp>
      <p:sp>
        <p:nvSpPr>
          <p:cNvPr id="21"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sp>
        <p:nvSpPr>
          <p:cNvPr id="5" name="Pladsholder til tekst 4"/>
          <p:cNvSpPr>
            <a:spLocks noGrp="1"/>
          </p:cNvSpPr>
          <p:nvPr>
            <p:ph type="body" sz="quarter" idx="13" hasCustomPrompt="1"/>
          </p:nvPr>
        </p:nvSpPr>
        <p:spPr>
          <a:xfrm>
            <a:off x="1908175" y="1898649"/>
            <a:ext cx="7561262" cy="3770313"/>
          </a:xfrm>
        </p:spPr>
        <p:txBody>
          <a:bodyPr/>
          <a:lstStyle>
            <a:lvl1pPr marL="180000" indent="-180000">
              <a:buFont typeface="Arial" panose="020B0604020202020204" pitchFamily="34" charset="0"/>
              <a:buChar char="›"/>
              <a:defRPr b="0"/>
            </a:lvl1pPr>
            <a:lvl2pPr marL="360000" indent="-180000">
              <a:buFont typeface="Arial" panose="020B0604020202020204" pitchFamily="34" charset="0"/>
              <a:buChar char="›"/>
              <a:defRPr sz="1400"/>
            </a:lvl2pPr>
            <a:lvl3pPr marL="360000">
              <a:defRPr sz="1400"/>
            </a:lvl3pPr>
          </a:lstStyle>
          <a:p>
            <a:pPr lvl="0"/>
            <a:r>
              <a:rPr lang="da-DK" dirty="0" smtClean="0"/>
              <a:t>Indsæt agendapunkt</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da-DK" dirty="0"/>
          </a:p>
        </p:txBody>
      </p:sp>
      <p:grpSp>
        <p:nvGrpSpPr>
          <p:cNvPr id="23" name="Gruppe 22"/>
          <p:cNvGrpSpPr/>
          <p:nvPr userDrawn="1"/>
        </p:nvGrpSpPr>
        <p:grpSpPr>
          <a:xfrm>
            <a:off x="-2118335" y="1548000"/>
            <a:ext cx="1975295" cy="2568379"/>
            <a:chOff x="-2087997" y="2179188"/>
            <a:chExt cx="1975295" cy="2568379"/>
          </a:xfrm>
        </p:grpSpPr>
        <p:sp>
          <p:nvSpPr>
            <p:cNvPr id="24" name="AutoShape 4"/>
            <p:cNvSpPr>
              <a:spLocks/>
            </p:cNvSpPr>
            <p:nvPr userDrawn="1"/>
          </p:nvSpPr>
          <p:spPr bwMode="gray">
            <a:xfrm>
              <a:off x="-2087997" y="2179188"/>
              <a:ext cx="1975295" cy="21159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defRPr/>
              </a:pP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Agenda</a:t>
              </a:r>
            </a:p>
            <a:p>
              <a:pPr algn="r">
                <a:spcAft>
                  <a:spcPts val="300"/>
                </a:spcAft>
                <a:defRPr/>
              </a:pP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1-2</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 = </a:t>
              </a:r>
              <a:r>
                <a:rPr lang="nb-NO" altLang="da-DK" sz="1000" b="0" noProof="1" smtClean="0">
                  <a:solidFill>
                    <a:schemeClr val="tx1">
                      <a:lumMod val="75000"/>
                      <a:lumOff val="25000"/>
                    </a:schemeClr>
                  </a:solidFill>
                  <a:latin typeface="Arial" panose="020B0604020202020204" pitchFamily="34" charset="0"/>
                  <a:cs typeface="Arial" panose="020B0604020202020204" pitchFamily="34" charset="0"/>
                </a:rPr>
                <a:t>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Klik</a:t>
              </a:r>
              <a:r>
                <a:rPr lang="nb-NO" altLang="da-DK" sz="1000" baseline="0" noProof="1" smtClean="0">
                  <a:solidFill>
                    <a:schemeClr val="tx1">
                      <a:lumMod val="75000"/>
                      <a:lumOff val="25000"/>
                    </a:schemeClr>
                  </a:solidFill>
                  <a:latin typeface="Arial" panose="020B0604020202020204" pitchFamily="34" charset="0"/>
                  <a:cs typeface="Arial" panose="020B0604020202020204" pitchFamily="34" charset="0"/>
                </a:rPr>
                <a:t> på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-tasten én gang </a:t>
              </a:r>
              <a:b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b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for at få niveau 2 </a:t>
              </a:r>
            </a:p>
            <a:p>
              <a:pPr algn="r">
                <a:spcAft>
                  <a:spcPts val="300"/>
                </a:spcAft>
                <a:defRPr/>
              </a:pP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Tryk</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 ENTER </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for ny linje</a:t>
              </a:r>
            </a:p>
            <a:p>
              <a:pPr algn="r">
                <a:spcAft>
                  <a:spcPts val="300"/>
                </a:spcAft>
                <a:defRPr/>
              </a:pP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Brug </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SHIFT+TAB</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-tasterne </a:t>
              </a:r>
              <a:b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b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for at komme tilbage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Alternativt kan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Forøg og Formindsk listeniveau </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bruges til at hoppe mellem tekst-typografierne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p:txBody>
        </p:sp>
        <p:grpSp>
          <p:nvGrpSpPr>
            <p:cNvPr id="25" name="Gruppe 3"/>
            <p:cNvGrpSpPr>
              <a:grpSpLocks/>
            </p:cNvGrpSpPr>
            <p:nvPr userDrawn="1"/>
          </p:nvGrpSpPr>
          <p:grpSpPr bwMode="auto">
            <a:xfrm>
              <a:off x="-559507" y="4331077"/>
              <a:ext cx="419100" cy="196850"/>
              <a:chOff x="2516188" y="2815464"/>
              <a:chExt cx="417988" cy="196850"/>
            </a:xfrm>
          </p:grpSpPr>
          <p:pic>
            <p:nvPicPr>
              <p:cNvPr id="29" name="Billed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16188" y="2815464"/>
                <a:ext cx="412750"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Rounded Rectangle 12"/>
              <p:cNvSpPr/>
              <p:nvPr/>
            </p:nvSpPr>
            <p:spPr bwMode="auto">
              <a:xfrm>
                <a:off x="2737848" y="2826577"/>
                <a:ext cx="196328"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nvGrpSpPr>
            <p:cNvPr id="26" name="Gruppe 2"/>
            <p:cNvGrpSpPr>
              <a:grpSpLocks/>
            </p:cNvGrpSpPr>
            <p:nvPr userDrawn="1"/>
          </p:nvGrpSpPr>
          <p:grpSpPr bwMode="auto">
            <a:xfrm>
              <a:off x="-552013" y="4550717"/>
              <a:ext cx="412750" cy="196850"/>
              <a:chOff x="2542276" y="3466339"/>
              <a:chExt cx="413649" cy="196850"/>
            </a:xfrm>
          </p:grpSpPr>
          <p:pic>
            <p:nvPicPr>
              <p:cNvPr id="27" name="Billed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551113" y="3466339"/>
                <a:ext cx="404812"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Rounded Rectangle 12"/>
              <p:cNvSpPr/>
              <p:nvPr/>
            </p:nvSpPr>
            <p:spPr bwMode="auto">
              <a:xfrm>
                <a:off x="2542276" y="3477452"/>
                <a:ext cx="197279"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spTree>
    <p:extLst>
      <p:ext uri="{BB962C8B-B14F-4D97-AF65-F5344CB8AC3E}">
        <p14:creationId xmlns:p14="http://schemas.microsoft.com/office/powerpoint/2010/main" val="3641115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Agenda med kant">
    <p:spTree>
      <p:nvGrpSpPr>
        <p:cNvPr id="1" name=""/>
        <p:cNvGrpSpPr/>
        <p:nvPr/>
      </p:nvGrpSpPr>
      <p:grpSpPr>
        <a:xfrm>
          <a:off x="0" y="0"/>
          <a:ext cx="0" cy="0"/>
          <a:chOff x="0" y="0"/>
          <a:chExt cx="0" cy="0"/>
        </a:xfrm>
      </p:grpSpPr>
      <p:pic>
        <p:nvPicPr>
          <p:cNvPr id="7" name="Billede 6"/>
          <p:cNvPicPr>
            <a:picLocks noChangeAspect="1"/>
          </p:cNvPicPr>
          <p:nvPr userDrawn="1"/>
        </p:nvPicPr>
        <p:blipFill>
          <a:blip r:embed="rId2"/>
          <a:stretch>
            <a:fillRect/>
          </a:stretch>
        </p:blipFill>
        <p:spPr>
          <a:xfrm>
            <a:off x="-2785327" y="0"/>
            <a:ext cx="2645627" cy="1489261"/>
          </a:xfrm>
          <a:prstGeom prst="rect">
            <a:avLst/>
          </a:prstGeom>
          <a:ln w="6350">
            <a:solidFill>
              <a:schemeClr val="accent5"/>
            </a:solidFill>
          </a:ln>
        </p:spPr>
      </p:pic>
      <p:sp>
        <p:nvSpPr>
          <p:cNvPr id="17"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8" name="Pladsholder til dato 7"/>
          <p:cNvSpPr>
            <a:spLocks noGrp="1"/>
          </p:cNvSpPr>
          <p:nvPr>
            <p:ph type="dt" sz="half" idx="10"/>
          </p:nvPr>
        </p:nvSpPr>
        <p:spPr/>
        <p:txBody>
          <a:bodyPr/>
          <a:lstStyle>
            <a:lvl1pPr>
              <a:defRPr>
                <a:solidFill>
                  <a:schemeClr val="bg1"/>
                </a:solidFill>
              </a:defRPr>
            </a:lvl1pPr>
          </a:lstStyle>
          <a:p>
            <a:r>
              <a:rPr lang="da-DK" smtClean="0"/>
              <a:t>Fælleskommunale arkitekturmål 2018</a:t>
            </a:r>
            <a:endParaRPr lang="en-GB" dirty="0"/>
          </a:p>
        </p:txBody>
      </p:sp>
      <p:sp>
        <p:nvSpPr>
          <p:cNvPr id="9" name="Pladsholder til sidefod 8"/>
          <p:cNvSpPr>
            <a:spLocks noGrp="1"/>
          </p:cNvSpPr>
          <p:nvPr>
            <p:ph type="ftr" sz="quarter" idx="11"/>
          </p:nvPr>
        </p:nvSpPr>
        <p:spPr/>
        <p:txBody>
          <a:bodyPr/>
          <a:lstStyle>
            <a:lvl1pPr>
              <a:defRPr>
                <a:solidFill>
                  <a:schemeClr val="bg1"/>
                </a:solidFill>
              </a:defRPr>
            </a:lvl1pPr>
          </a:lstStyle>
          <a:p>
            <a:r>
              <a:rPr lang="da-DK" smtClean="0"/>
              <a:t>It-Arkitekturrådet 28.02.18</a:t>
            </a:r>
            <a:endParaRPr lang="en-GB" dirty="0"/>
          </a:p>
        </p:txBody>
      </p:sp>
      <p:sp>
        <p:nvSpPr>
          <p:cNvPr id="2" name="Title 1"/>
          <p:cNvSpPr>
            <a:spLocks noGrp="1"/>
          </p:cNvSpPr>
          <p:nvPr>
            <p:ph type="title" hasCustomPrompt="1"/>
          </p:nvPr>
        </p:nvSpPr>
        <p:spPr/>
        <p:txBody>
          <a:bodyPr/>
          <a:lstStyle>
            <a:lvl1pPr>
              <a:defRPr/>
            </a:lvl1pPr>
          </a:lstStyle>
          <a:p>
            <a:r>
              <a:rPr lang="da-DK" noProof="0" dirty="0" smtClean="0"/>
              <a:t>Indsæt agenda overskrift</a:t>
            </a:r>
            <a:endParaRPr lang="da-DK" noProof="0" dirty="0"/>
          </a:p>
        </p:txBody>
      </p:sp>
      <p:sp>
        <p:nvSpPr>
          <p:cNvPr id="10" name="Pladsholder til slidenummer 9"/>
          <p:cNvSpPr>
            <a:spLocks noGrp="1"/>
          </p:cNvSpPr>
          <p:nvPr>
            <p:ph type="sldNum" sz="quarter" idx="12"/>
          </p:nvPr>
        </p:nvSpPr>
        <p:spPr/>
        <p:txBody>
          <a:bodyPr/>
          <a:lstStyle/>
          <a:p>
            <a:fld id="{45D37B1E-C366-494F-A587-962AD9AABC83}" type="slidenum">
              <a:rPr lang="en-GB" smtClean="0"/>
              <a:pPr/>
              <a:t>‹nr.›</a:t>
            </a:fld>
            <a:endParaRPr lang="en-GB" dirty="0"/>
          </a:p>
        </p:txBody>
      </p:sp>
      <p:sp>
        <p:nvSpPr>
          <p:cNvPr id="21"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sp>
        <p:nvSpPr>
          <p:cNvPr id="5" name="Pladsholder til tekst 4"/>
          <p:cNvSpPr>
            <a:spLocks noGrp="1"/>
          </p:cNvSpPr>
          <p:nvPr>
            <p:ph type="body" sz="quarter" idx="13" hasCustomPrompt="1"/>
          </p:nvPr>
        </p:nvSpPr>
        <p:spPr>
          <a:xfrm>
            <a:off x="1908175" y="1898649"/>
            <a:ext cx="7561262" cy="3770313"/>
          </a:xfrm>
        </p:spPr>
        <p:txBody>
          <a:bodyPr/>
          <a:lstStyle>
            <a:lvl1pPr marL="180000" indent="-180000">
              <a:buFont typeface="Arial" panose="020B0604020202020204" pitchFamily="34" charset="0"/>
              <a:buChar char="›"/>
              <a:defRPr b="0"/>
            </a:lvl1pPr>
            <a:lvl2pPr marL="360000" indent="-180000">
              <a:buFont typeface="Arial" panose="020B0604020202020204" pitchFamily="34" charset="0"/>
              <a:buChar char="›"/>
              <a:defRPr sz="1400"/>
            </a:lvl2pPr>
            <a:lvl3pPr marL="360000">
              <a:defRPr sz="1400"/>
            </a:lvl3pPr>
          </a:lstStyle>
          <a:p>
            <a:pPr lvl="0"/>
            <a:r>
              <a:rPr lang="da-DK" dirty="0" smtClean="0"/>
              <a:t>Indsæt agendapunkt</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da-DK" dirty="0"/>
          </a:p>
        </p:txBody>
      </p:sp>
      <p:grpSp>
        <p:nvGrpSpPr>
          <p:cNvPr id="23" name="Gruppe 22"/>
          <p:cNvGrpSpPr/>
          <p:nvPr userDrawn="1"/>
        </p:nvGrpSpPr>
        <p:grpSpPr>
          <a:xfrm>
            <a:off x="-2118335" y="1548000"/>
            <a:ext cx="1975295" cy="2568379"/>
            <a:chOff x="-2087997" y="2179188"/>
            <a:chExt cx="1975295" cy="2568379"/>
          </a:xfrm>
        </p:grpSpPr>
        <p:sp>
          <p:nvSpPr>
            <p:cNvPr id="24" name="AutoShape 4"/>
            <p:cNvSpPr>
              <a:spLocks/>
            </p:cNvSpPr>
            <p:nvPr userDrawn="1"/>
          </p:nvSpPr>
          <p:spPr bwMode="gray">
            <a:xfrm>
              <a:off x="-2087997" y="2179188"/>
              <a:ext cx="1975295" cy="21159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defRPr/>
              </a:pP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Agenda med kant</a:t>
              </a:r>
            </a:p>
            <a:p>
              <a:pPr algn="r">
                <a:spcAft>
                  <a:spcPts val="300"/>
                </a:spcAft>
                <a:defRPr/>
              </a:pP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1-2</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 = </a:t>
              </a:r>
              <a:r>
                <a:rPr lang="nb-NO" altLang="da-DK" sz="1000" b="0" noProof="1" smtClean="0">
                  <a:solidFill>
                    <a:schemeClr val="tx1">
                      <a:lumMod val="75000"/>
                      <a:lumOff val="25000"/>
                    </a:schemeClr>
                  </a:solidFill>
                  <a:latin typeface="Arial" panose="020B0604020202020204" pitchFamily="34" charset="0"/>
                  <a:cs typeface="Arial" panose="020B0604020202020204" pitchFamily="34" charset="0"/>
                </a:rPr>
                <a:t>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Klik</a:t>
              </a:r>
              <a:r>
                <a:rPr lang="nb-NO" altLang="da-DK" sz="1000" baseline="0" noProof="1" smtClean="0">
                  <a:solidFill>
                    <a:schemeClr val="tx1">
                      <a:lumMod val="75000"/>
                      <a:lumOff val="25000"/>
                    </a:schemeClr>
                  </a:solidFill>
                  <a:latin typeface="Arial" panose="020B0604020202020204" pitchFamily="34" charset="0"/>
                  <a:cs typeface="Arial" panose="020B0604020202020204" pitchFamily="34" charset="0"/>
                </a:rPr>
                <a:t> på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-tasten én gang </a:t>
              </a:r>
              <a:b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b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for at få niveau 2 </a:t>
              </a:r>
            </a:p>
            <a:p>
              <a:pPr algn="r">
                <a:spcAft>
                  <a:spcPts val="300"/>
                </a:spcAft>
                <a:defRPr/>
              </a:pP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Tryk</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 ENTER </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for ny linje</a:t>
              </a:r>
            </a:p>
            <a:p>
              <a:pPr algn="r">
                <a:spcAft>
                  <a:spcPts val="300"/>
                </a:spcAft>
                <a:defRPr/>
              </a:pP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Brug </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SHIFT+TAB</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-tasterne </a:t>
              </a:r>
              <a:b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b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for at komme tilbage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Alternativt kan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Forøg og Formindsk listeniveau </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bruges til at hoppe mellem tekst-typografierne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p:txBody>
        </p:sp>
        <p:grpSp>
          <p:nvGrpSpPr>
            <p:cNvPr id="25" name="Gruppe 3"/>
            <p:cNvGrpSpPr>
              <a:grpSpLocks/>
            </p:cNvGrpSpPr>
            <p:nvPr userDrawn="1"/>
          </p:nvGrpSpPr>
          <p:grpSpPr bwMode="auto">
            <a:xfrm>
              <a:off x="-559507" y="4331077"/>
              <a:ext cx="419100" cy="196850"/>
              <a:chOff x="2516188" y="2815464"/>
              <a:chExt cx="417988" cy="196850"/>
            </a:xfrm>
          </p:grpSpPr>
          <p:pic>
            <p:nvPicPr>
              <p:cNvPr id="29" name="Billed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16188" y="2815464"/>
                <a:ext cx="412750"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Rounded Rectangle 12"/>
              <p:cNvSpPr/>
              <p:nvPr/>
            </p:nvSpPr>
            <p:spPr bwMode="auto">
              <a:xfrm>
                <a:off x="2737848" y="2826577"/>
                <a:ext cx="196328"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nvGrpSpPr>
            <p:cNvPr id="26" name="Gruppe 2"/>
            <p:cNvGrpSpPr>
              <a:grpSpLocks/>
            </p:cNvGrpSpPr>
            <p:nvPr userDrawn="1"/>
          </p:nvGrpSpPr>
          <p:grpSpPr bwMode="auto">
            <a:xfrm>
              <a:off x="-552013" y="4550717"/>
              <a:ext cx="412750" cy="196850"/>
              <a:chOff x="2542276" y="3466339"/>
              <a:chExt cx="413649" cy="196850"/>
            </a:xfrm>
          </p:grpSpPr>
          <p:pic>
            <p:nvPicPr>
              <p:cNvPr id="27" name="Billed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551113" y="3466339"/>
                <a:ext cx="404812"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Rounded Rectangle 12"/>
              <p:cNvSpPr/>
              <p:nvPr/>
            </p:nvSpPr>
            <p:spPr bwMode="auto">
              <a:xfrm>
                <a:off x="2542276" y="3477452"/>
                <a:ext cx="197279"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pic>
        <p:nvPicPr>
          <p:cNvPr id="22" name="Logo"/>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95999" y="6047999"/>
            <a:ext cx="689234" cy="417600"/>
          </a:xfrm>
          <a:prstGeom prst="rect">
            <a:avLst/>
          </a:prstGeom>
        </p:spPr>
      </p:pic>
    </p:spTree>
    <p:extLst>
      <p:ext uri="{BB962C8B-B14F-4D97-AF65-F5344CB8AC3E}">
        <p14:creationId xmlns:p14="http://schemas.microsoft.com/office/powerpoint/2010/main" val="3361525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Kapitel">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da-DK" noProof="0" smtClean="0"/>
              <a:t>Fælleskommunale arkitekturmål 2018</a:t>
            </a:r>
            <a:endParaRPr lang="da-DK" noProof="0" dirty="0"/>
          </a:p>
        </p:txBody>
      </p:sp>
      <p:sp>
        <p:nvSpPr>
          <p:cNvPr id="5" name="Footer Placeholder 4"/>
          <p:cNvSpPr>
            <a:spLocks noGrp="1"/>
          </p:cNvSpPr>
          <p:nvPr>
            <p:ph type="ftr" sz="quarter" idx="11"/>
          </p:nvPr>
        </p:nvSpPr>
        <p:spPr/>
        <p:txBody>
          <a:bodyPr/>
          <a:lstStyle/>
          <a:p>
            <a:r>
              <a:rPr lang="da-DK" noProof="0" smtClean="0"/>
              <a:t>It-Arkitekturrådet 28.02.18</a:t>
            </a:r>
            <a:endParaRPr lang="da-DK" noProof="0" dirty="0"/>
          </a:p>
        </p:txBody>
      </p:sp>
      <p:sp>
        <p:nvSpPr>
          <p:cNvPr id="2" name="Title 1"/>
          <p:cNvSpPr>
            <a:spLocks noGrp="1"/>
          </p:cNvSpPr>
          <p:nvPr>
            <p:ph type="title" hasCustomPrompt="1"/>
          </p:nvPr>
        </p:nvSpPr>
        <p:spPr>
          <a:xfrm>
            <a:off x="1908175" y="2390290"/>
            <a:ext cx="7561263" cy="3310530"/>
          </a:xfrm>
        </p:spPr>
        <p:txBody>
          <a:bodyPr anchor="t" anchorCtr="0"/>
          <a:lstStyle>
            <a:lvl1pPr>
              <a:lnSpc>
                <a:spcPct val="80000"/>
              </a:lnSpc>
              <a:defRPr sz="5000" b="0" cap="all" spc="-100" baseline="0"/>
            </a:lvl1pPr>
          </a:lstStyle>
          <a:p>
            <a:r>
              <a:rPr lang="da-DK" noProof="0" dirty="0" smtClean="0"/>
              <a:t>Indsæt tekst eller statement I flere linjer</a:t>
            </a:r>
            <a:endParaRPr lang="da-DK" noProof="0" dirty="0"/>
          </a:p>
        </p:txBody>
      </p:sp>
      <p:sp>
        <p:nvSpPr>
          <p:cNvPr id="9" name="Pladsholder til tekst 2"/>
          <p:cNvSpPr>
            <a:spLocks noGrp="1"/>
          </p:cNvSpPr>
          <p:nvPr>
            <p:ph type="body" sz="quarter" idx="13" hasCustomPrompt="1"/>
          </p:nvPr>
        </p:nvSpPr>
        <p:spPr>
          <a:xfrm>
            <a:off x="1908175" y="1478703"/>
            <a:ext cx="7561263" cy="914400"/>
          </a:xfrm>
        </p:spPr>
        <p:txBody>
          <a:bodyPr anchor="b" anchorCtr="0"/>
          <a:lstStyle>
            <a:lvl1pPr>
              <a:lnSpc>
                <a:spcPct val="80000"/>
              </a:lnSpc>
              <a:defRPr sz="5000" cap="all" spc="-100" baseline="0">
                <a:latin typeface="Arial Black" panose="020B0A04020102020204" pitchFamily="34" charset="0"/>
              </a:defRPr>
            </a:lvl1pPr>
          </a:lstStyle>
          <a:p>
            <a:pPr lvl="0"/>
            <a:r>
              <a:rPr lang="da-DK" dirty="0" smtClean="0"/>
              <a:t>0X /</a:t>
            </a:r>
          </a:p>
        </p:txBody>
      </p:sp>
      <p:sp>
        <p:nvSpPr>
          <p:cNvPr id="6" name="Slide Number Placeholder 5"/>
          <p:cNvSpPr>
            <a:spLocks noGrp="1"/>
          </p:cNvSpPr>
          <p:nvPr>
            <p:ph type="sldNum" sz="quarter" idx="12"/>
          </p:nvPr>
        </p:nvSpPr>
        <p:spPr/>
        <p:txBody>
          <a:bodyPr/>
          <a:lstStyle/>
          <a:p>
            <a:fld id="{45D37B1E-C366-494F-A587-962AD9AABC83}" type="slidenum">
              <a:rPr lang="da-DK" noProof="0" smtClean="0"/>
              <a:t>‹nr.›</a:t>
            </a:fld>
            <a:endParaRPr lang="da-DK" noProof="0" dirty="0"/>
          </a:p>
        </p:txBody>
      </p:sp>
      <p:pic>
        <p:nvPicPr>
          <p:cNvPr id="10" name="Billed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1154" y="2342"/>
            <a:ext cx="2634581" cy="1481211"/>
          </a:xfrm>
          <a:prstGeom prst="rect">
            <a:avLst/>
          </a:prstGeom>
          <a:ln w="3175">
            <a:solidFill>
              <a:schemeClr val="accent5"/>
            </a:solidFill>
          </a:ln>
        </p:spPr>
      </p:pic>
      <p:sp>
        <p:nvSpPr>
          <p:cNvPr id="8" name="TextBox 7"/>
          <p:cNvSpPr txBox="1"/>
          <p:nvPr userDrawn="1"/>
        </p:nvSpPr>
        <p:spPr>
          <a:xfrm>
            <a:off x="-2059426" y="1548000"/>
            <a:ext cx="1952625" cy="1231106"/>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600"/>
              </a:spcAft>
              <a:defRPr/>
            </a:pPr>
            <a:r>
              <a:rPr lang="en-GB" sz="1000" b="1" noProof="1" smtClean="0">
                <a:solidFill>
                  <a:schemeClr val="tx1">
                    <a:lumMod val="75000"/>
                    <a:lumOff val="25000"/>
                  </a:schemeClr>
                </a:solidFill>
                <a:latin typeface="Arial" panose="020B0604020202020204" pitchFamily="34" charset="0"/>
                <a:cs typeface="Arial" panose="020B0604020202020204" pitchFamily="34" charset="0"/>
              </a:rPr>
              <a:t>Kapitel</a:t>
            </a:r>
          </a:p>
          <a:p>
            <a:pPr algn="r" eaLnBrk="1" hangingPunct="1">
              <a:spcBef>
                <a:spcPts val="0"/>
              </a:spcBef>
              <a:spcAft>
                <a:spcPts val="300"/>
              </a:spcAft>
              <a:defRPr/>
            </a:pPr>
            <a:endParaRPr lang="en-GB"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300"/>
              </a:spcAft>
              <a:defRPr/>
            </a:pPr>
            <a:r>
              <a:rPr lang="da-DK" sz="1000" b="0" noProof="1" smtClean="0">
                <a:solidFill>
                  <a:schemeClr val="tx1">
                    <a:lumMod val="75000"/>
                    <a:lumOff val="25000"/>
                  </a:schemeClr>
                </a:solidFill>
                <a:latin typeface="Arial" panose="020B0604020202020204" pitchFamily="34" charset="0"/>
                <a:cs typeface="Arial" panose="020B0604020202020204" pitchFamily="34" charset="0"/>
              </a:rPr>
              <a:t>Kapiteldias anvendes </a:t>
            </a:r>
            <a:br>
              <a:rPr lang="da-DK" sz="1000" b="0" noProof="1" smtClean="0">
                <a:solidFill>
                  <a:schemeClr val="tx1">
                    <a:lumMod val="75000"/>
                    <a:lumOff val="25000"/>
                  </a:schemeClr>
                </a:solidFill>
                <a:latin typeface="Arial" panose="020B0604020202020204" pitchFamily="34" charset="0"/>
                <a:cs typeface="Arial" panose="020B0604020202020204" pitchFamily="34" charset="0"/>
              </a:rPr>
            </a:br>
            <a:r>
              <a:rPr lang="da-DK" sz="1000" b="0" noProof="1" smtClean="0">
                <a:solidFill>
                  <a:schemeClr val="tx1">
                    <a:lumMod val="75000"/>
                    <a:lumOff val="25000"/>
                  </a:schemeClr>
                </a:solidFill>
                <a:latin typeface="Arial" panose="020B0604020202020204" pitchFamily="34" charset="0"/>
                <a:cs typeface="Arial" panose="020B0604020202020204" pitchFamily="34" charset="0"/>
              </a:rPr>
              <a:t>som skilleark i forhold til </a:t>
            </a:r>
            <a:br>
              <a:rPr lang="da-DK" sz="1000" b="0" noProof="1" smtClean="0">
                <a:solidFill>
                  <a:schemeClr val="tx1">
                    <a:lumMod val="75000"/>
                    <a:lumOff val="25000"/>
                  </a:schemeClr>
                </a:solidFill>
                <a:latin typeface="Arial" panose="020B0604020202020204" pitchFamily="34" charset="0"/>
                <a:cs typeface="Arial" panose="020B0604020202020204" pitchFamily="34" charset="0"/>
              </a:rPr>
            </a:br>
            <a:r>
              <a:rPr lang="da-DK" sz="1000" b="0" noProof="1" smtClean="0">
                <a:solidFill>
                  <a:schemeClr val="tx1">
                    <a:lumMod val="75000"/>
                    <a:lumOff val="25000"/>
                  </a:schemeClr>
                </a:solidFill>
                <a:latin typeface="Arial" panose="020B0604020202020204" pitchFamily="34" charset="0"/>
                <a:cs typeface="Arial" panose="020B0604020202020204" pitchFamily="34" charset="0"/>
              </a:rPr>
              <a:t>oplæggets emner</a:t>
            </a:r>
          </a:p>
          <a:p>
            <a:pPr marL="0" marR="0" indent="0" algn="r" defTabSz="914400" rtl="0" eaLnBrk="1" fontAlgn="auto" latinLnBrk="0" hangingPunct="1">
              <a:lnSpc>
                <a:spcPct val="100000"/>
              </a:lnSpc>
              <a:spcBef>
                <a:spcPts val="0"/>
              </a:spcBef>
              <a:spcAft>
                <a:spcPts val="300"/>
              </a:spcAft>
              <a:buClrTx/>
              <a:buSzTx/>
              <a:buFontTx/>
              <a:buNone/>
              <a:tabLst/>
              <a:defRPr/>
            </a:pPr>
            <a:r>
              <a:rPr lang="da-DK" sz="1000" kern="1200" dirty="0" smtClean="0">
                <a:solidFill>
                  <a:schemeClr val="tx1"/>
                </a:solidFill>
                <a:effectLst/>
                <a:latin typeface="Arial" panose="020B0604020202020204" pitchFamily="34" charset="0"/>
                <a:ea typeface="+mn-ea"/>
                <a:cs typeface="Arial" panose="020B0604020202020204" pitchFamily="34" charset="0"/>
              </a:rPr>
              <a:t>Skriv kapitelnummer i 0X / </a:t>
            </a:r>
            <a:br>
              <a:rPr lang="da-DK" sz="1000" kern="1200" dirty="0" smtClean="0">
                <a:solidFill>
                  <a:schemeClr val="tx1"/>
                </a:solidFill>
                <a:effectLst/>
                <a:latin typeface="Arial" panose="020B0604020202020204" pitchFamily="34" charset="0"/>
                <a:ea typeface="+mn-ea"/>
                <a:cs typeface="Arial" panose="020B0604020202020204" pitchFamily="34" charset="0"/>
              </a:rPr>
            </a:br>
            <a:r>
              <a:rPr lang="da-DK" sz="1000" kern="1200" dirty="0" smtClean="0">
                <a:solidFill>
                  <a:schemeClr val="tx1"/>
                </a:solidFill>
                <a:effectLst/>
                <a:latin typeface="Arial" panose="020B0604020202020204" pitchFamily="34" charset="0"/>
                <a:ea typeface="+mn-ea"/>
                <a:cs typeface="Arial" panose="020B0604020202020204" pitchFamily="34" charset="0"/>
              </a:rPr>
              <a:t>og indsæt overskriften for kapitlet</a:t>
            </a:r>
            <a:endParaRPr lang="en-GB" sz="1000" b="0" noProof="1" smtClean="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64194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Kapitel med kant">
    <p:spTree>
      <p:nvGrpSpPr>
        <p:cNvPr id="1" name=""/>
        <p:cNvGrpSpPr/>
        <p:nvPr/>
      </p:nvGrpSpPr>
      <p:grpSpPr>
        <a:xfrm>
          <a:off x="0" y="0"/>
          <a:ext cx="0" cy="0"/>
          <a:chOff x="0" y="0"/>
          <a:chExt cx="0" cy="0"/>
        </a:xfrm>
      </p:grpSpPr>
      <p:sp>
        <p:nvSpPr>
          <p:cNvPr id="13"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4" name="Date Placeholder 3"/>
          <p:cNvSpPr>
            <a:spLocks noGrp="1"/>
          </p:cNvSpPr>
          <p:nvPr>
            <p:ph type="dt" sz="half" idx="10"/>
          </p:nvPr>
        </p:nvSpPr>
        <p:spPr/>
        <p:txBody>
          <a:bodyPr/>
          <a:lstStyle>
            <a:lvl1pPr>
              <a:defRPr>
                <a:solidFill>
                  <a:schemeClr val="bg1"/>
                </a:solidFill>
              </a:defRPr>
            </a:lvl1pPr>
          </a:lstStyle>
          <a:p>
            <a:r>
              <a:rPr lang="da-DK" smtClean="0"/>
              <a:t>Fælleskommunale arkitekturmål 2018</a:t>
            </a:r>
            <a:endParaRPr lang="da-DK" dirty="0"/>
          </a:p>
        </p:txBody>
      </p:sp>
      <p:sp>
        <p:nvSpPr>
          <p:cNvPr id="5" name="Footer Placeholder 4"/>
          <p:cNvSpPr>
            <a:spLocks noGrp="1"/>
          </p:cNvSpPr>
          <p:nvPr>
            <p:ph type="ftr" sz="quarter" idx="11"/>
          </p:nvPr>
        </p:nvSpPr>
        <p:spPr/>
        <p:txBody>
          <a:bodyPr/>
          <a:lstStyle>
            <a:lvl1pPr>
              <a:defRPr>
                <a:solidFill>
                  <a:schemeClr val="bg1"/>
                </a:solidFill>
              </a:defRPr>
            </a:lvl1pPr>
          </a:lstStyle>
          <a:p>
            <a:r>
              <a:rPr lang="da-DK" smtClean="0"/>
              <a:t>It-Arkitekturrådet 28.02.18</a:t>
            </a:r>
            <a:endParaRPr lang="da-DK" dirty="0"/>
          </a:p>
        </p:txBody>
      </p:sp>
      <p:sp>
        <p:nvSpPr>
          <p:cNvPr id="6" name="Slide Number Placeholder 5"/>
          <p:cNvSpPr>
            <a:spLocks noGrp="1"/>
          </p:cNvSpPr>
          <p:nvPr>
            <p:ph type="sldNum" sz="quarter" idx="12"/>
          </p:nvPr>
        </p:nvSpPr>
        <p:spPr/>
        <p:txBody>
          <a:bodyPr/>
          <a:lstStyle/>
          <a:p>
            <a:fld id="{45D37B1E-C366-494F-A587-962AD9AABC83}" type="slidenum">
              <a:rPr lang="da-DK" noProof="0" smtClean="0"/>
              <a:t>‹nr.›</a:t>
            </a:fld>
            <a:endParaRPr lang="da-DK" noProof="0" dirty="0"/>
          </a:p>
        </p:txBody>
      </p:sp>
      <p:sp>
        <p:nvSpPr>
          <p:cNvPr id="11" name="TextBox 7"/>
          <p:cNvSpPr txBox="1"/>
          <p:nvPr userDrawn="1"/>
        </p:nvSpPr>
        <p:spPr>
          <a:xfrm>
            <a:off x="-2059426" y="1548000"/>
            <a:ext cx="1952625" cy="1231106"/>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600"/>
              </a:spcAft>
              <a:defRPr/>
            </a:pPr>
            <a:r>
              <a:rPr lang="en-GB" sz="1000" b="1" noProof="1" smtClean="0">
                <a:solidFill>
                  <a:schemeClr val="tx1">
                    <a:lumMod val="75000"/>
                    <a:lumOff val="25000"/>
                  </a:schemeClr>
                </a:solidFill>
                <a:latin typeface="Arial" panose="020B0604020202020204" pitchFamily="34" charset="0"/>
                <a:cs typeface="Arial" panose="020B0604020202020204" pitchFamily="34" charset="0"/>
              </a:rPr>
              <a:t>Kapitel med kant</a:t>
            </a:r>
          </a:p>
          <a:p>
            <a:pPr algn="r" eaLnBrk="1" hangingPunct="1">
              <a:spcBef>
                <a:spcPts val="0"/>
              </a:spcBef>
              <a:spcAft>
                <a:spcPts val="300"/>
              </a:spcAft>
              <a:defRPr/>
            </a:pPr>
            <a:endParaRPr lang="en-GB"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300"/>
              </a:spcAft>
              <a:defRPr/>
            </a:pPr>
            <a:r>
              <a:rPr lang="da-DK" sz="1000" b="0" noProof="1" smtClean="0">
                <a:solidFill>
                  <a:schemeClr val="tx1">
                    <a:lumMod val="75000"/>
                    <a:lumOff val="25000"/>
                  </a:schemeClr>
                </a:solidFill>
                <a:latin typeface="Arial" panose="020B0604020202020204" pitchFamily="34" charset="0"/>
                <a:cs typeface="Arial" panose="020B0604020202020204" pitchFamily="34" charset="0"/>
              </a:rPr>
              <a:t>Kapiteldias anvendes </a:t>
            </a:r>
            <a:br>
              <a:rPr lang="da-DK" sz="1000" b="0" noProof="1" smtClean="0">
                <a:solidFill>
                  <a:schemeClr val="tx1">
                    <a:lumMod val="75000"/>
                    <a:lumOff val="25000"/>
                  </a:schemeClr>
                </a:solidFill>
                <a:latin typeface="Arial" panose="020B0604020202020204" pitchFamily="34" charset="0"/>
                <a:cs typeface="Arial" panose="020B0604020202020204" pitchFamily="34" charset="0"/>
              </a:rPr>
            </a:br>
            <a:r>
              <a:rPr lang="da-DK" sz="1000" b="0" noProof="1" smtClean="0">
                <a:solidFill>
                  <a:schemeClr val="tx1">
                    <a:lumMod val="75000"/>
                    <a:lumOff val="25000"/>
                  </a:schemeClr>
                </a:solidFill>
                <a:latin typeface="Arial" panose="020B0604020202020204" pitchFamily="34" charset="0"/>
                <a:cs typeface="Arial" panose="020B0604020202020204" pitchFamily="34" charset="0"/>
              </a:rPr>
              <a:t>som skilleark i forhold til </a:t>
            </a:r>
            <a:br>
              <a:rPr lang="da-DK" sz="1000" b="0" noProof="1" smtClean="0">
                <a:solidFill>
                  <a:schemeClr val="tx1">
                    <a:lumMod val="75000"/>
                    <a:lumOff val="25000"/>
                  </a:schemeClr>
                </a:solidFill>
                <a:latin typeface="Arial" panose="020B0604020202020204" pitchFamily="34" charset="0"/>
                <a:cs typeface="Arial" panose="020B0604020202020204" pitchFamily="34" charset="0"/>
              </a:rPr>
            </a:br>
            <a:r>
              <a:rPr lang="da-DK" sz="1000" b="0" noProof="1" smtClean="0">
                <a:solidFill>
                  <a:schemeClr val="tx1">
                    <a:lumMod val="75000"/>
                    <a:lumOff val="25000"/>
                  </a:schemeClr>
                </a:solidFill>
                <a:latin typeface="Arial" panose="020B0604020202020204" pitchFamily="34" charset="0"/>
                <a:cs typeface="Arial" panose="020B0604020202020204" pitchFamily="34" charset="0"/>
              </a:rPr>
              <a:t>oplæggets emner</a:t>
            </a:r>
          </a:p>
          <a:p>
            <a:pPr marL="0" marR="0" indent="0" algn="r" defTabSz="914400" rtl="0" eaLnBrk="1" fontAlgn="auto" latinLnBrk="0" hangingPunct="1">
              <a:lnSpc>
                <a:spcPct val="100000"/>
              </a:lnSpc>
              <a:spcBef>
                <a:spcPts val="0"/>
              </a:spcBef>
              <a:spcAft>
                <a:spcPts val="300"/>
              </a:spcAft>
              <a:buClrTx/>
              <a:buSzTx/>
              <a:buFontTx/>
              <a:buNone/>
              <a:tabLst/>
              <a:defRPr/>
            </a:pPr>
            <a:r>
              <a:rPr lang="da-DK" sz="1000" kern="1200" dirty="0" smtClean="0">
                <a:solidFill>
                  <a:schemeClr val="tx1"/>
                </a:solidFill>
                <a:effectLst/>
                <a:latin typeface="Arial" panose="020B0604020202020204" pitchFamily="34" charset="0"/>
                <a:ea typeface="+mn-ea"/>
                <a:cs typeface="Arial" panose="020B0604020202020204" pitchFamily="34" charset="0"/>
              </a:rPr>
              <a:t>Skriv kapitelnummer i 0X / </a:t>
            </a:r>
            <a:br>
              <a:rPr lang="da-DK" sz="1000" kern="1200" dirty="0" smtClean="0">
                <a:solidFill>
                  <a:schemeClr val="tx1"/>
                </a:solidFill>
                <a:effectLst/>
                <a:latin typeface="Arial" panose="020B0604020202020204" pitchFamily="34" charset="0"/>
                <a:ea typeface="+mn-ea"/>
                <a:cs typeface="Arial" panose="020B0604020202020204" pitchFamily="34" charset="0"/>
              </a:rPr>
            </a:br>
            <a:r>
              <a:rPr lang="da-DK" sz="1000" kern="1200" dirty="0" smtClean="0">
                <a:solidFill>
                  <a:schemeClr val="tx1"/>
                </a:solidFill>
                <a:effectLst/>
                <a:latin typeface="Arial" panose="020B0604020202020204" pitchFamily="34" charset="0"/>
                <a:ea typeface="+mn-ea"/>
                <a:cs typeface="Arial" panose="020B0604020202020204" pitchFamily="34" charset="0"/>
              </a:rPr>
              <a:t>og indsæt overskriften for kapitlet</a:t>
            </a:r>
            <a:endParaRPr lang="en-GB" sz="1000" b="0" noProof="1" smtClean="0">
              <a:solidFill>
                <a:schemeClr val="tx1">
                  <a:lumMod val="75000"/>
                  <a:lumOff val="25000"/>
                </a:schemeClr>
              </a:solidFill>
              <a:latin typeface="Arial" panose="020B0604020202020204" pitchFamily="34" charset="0"/>
              <a:cs typeface="Arial" panose="020B0604020202020204" pitchFamily="34" charset="0"/>
            </a:endParaRPr>
          </a:p>
        </p:txBody>
      </p:sp>
      <p:sp>
        <p:nvSpPr>
          <p:cNvPr id="12" name="Title 1"/>
          <p:cNvSpPr>
            <a:spLocks noGrp="1"/>
          </p:cNvSpPr>
          <p:nvPr>
            <p:ph type="title" hasCustomPrompt="1"/>
          </p:nvPr>
        </p:nvSpPr>
        <p:spPr>
          <a:xfrm>
            <a:off x="1908175" y="2390290"/>
            <a:ext cx="7561263" cy="3310530"/>
          </a:xfrm>
        </p:spPr>
        <p:txBody>
          <a:bodyPr anchor="t" anchorCtr="0"/>
          <a:lstStyle>
            <a:lvl1pPr>
              <a:lnSpc>
                <a:spcPct val="80000"/>
              </a:lnSpc>
              <a:defRPr sz="5000" b="0" cap="all" spc="-100" baseline="0"/>
            </a:lvl1pPr>
          </a:lstStyle>
          <a:p>
            <a:r>
              <a:rPr lang="da-DK" noProof="0" dirty="0" smtClean="0"/>
              <a:t>Indsæt tekst eller statement I flere linjer</a:t>
            </a:r>
            <a:endParaRPr lang="da-DK" noProof="0" dirty="0"/>
          </a:p>
        </p:txBody>
      </p:sp>
      <p:sp>
        <p:nvSpPr>
          <p:cNvPr id="14" name="Pladsholder til tekst 2"/>
          <p:cNvSpPr>
            <a:spLocks noGrp="1"/>
          </p:cNvSpPr>
          <p:nvPr>
            <p:ph type="body" sz="quarter" idx="13" hasCustomPrompt="1"/>
          </p:nvPr>
        </p:nvSpPr>
        <p:spPr>
          <a:xfrm>
            <a:off x="1908175" y="1478703"/>
            <a:ext cx="7561263" cy="914400"/>
          </a:xfrm>
        </p:spPr>
        <p:txBody>
          <a:bodyPr anchor="b" anchorCtr="0"/>
          <a:lstStyle>
            <a:lvl1pPr>
              <a:lnSpc>
                <a:spcPct val="80000"/>
              </a:lnSpc>
              <a:defRPr sz="5000" cap="all" spc="-100" baseline="0">
                <a:latin typeface="Arial Black" panose="020B0A04020102020204" pitchFamily="34" charset="0"/>
              </a:defRPr>
            </a:lvl1pPr>
          </a:lstStyle>
          <a:p>
            <a:pPr lvl="0"/>
            <a:r>
              <a:rPr lang="da-DK" dirty="0" smtClean="0"/>
              <a:t>0X /</a:t>
            </a:r>
          </a:p>
        </p:txBody>
      </p:sp>
      <p:pic>
        <p:nvPicPr>
          <p:cNvPr id="15" name="Billed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1154" y="2342"/>
            <a:ext cx="2634580" cy="1481210"/>
          </a:xfrm>
          <a:prstGeom prst="rect">
            <a:avLst/>
          </a:prstGeom>
          <a:ln w="3175">
            <a:solidFill>
              <a:schemeClr val="accent5"/>
            </a:solidFill>
          </a:ln>
        </p:spPr>
      </p:pic>
      <p:pic>
        <p:nvPicPr>
          <p:cNvPr id="17" name="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95999" y="6047999"/>
            <a:ext cx="689234" cy="417600"/>
          </a:xfrm>
          <a:prstGeom prst="rect">
            <a:avLst/>
          </a:prstGeom>
        </p:spPr>
      </p:pic>
      <p:pic>
        <p:nvPicPr>
          <p:cNvPr id="18" name="Billede 1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781154" y="2342"/>
            <a:ext cx="2634580" cy="1481211"/>
          </a:xfrm>
          <a:prstGeom prst="rect">
            <a:avLst/>
          </a:prstGeom>
          <a:ln w="3175">
            <a:solidFill>
              <a:schemeClr val="accent5"/>
            </a:solidFill>
          </a:ln>
        </p:spPr>
      </p:pic>
    </p:spTree>
    <p:extLst>
      <p:ext uri="{BB962C8B-B14F-4D97-AF65-F5344CB8AC3E}">
        <p14:creationId xmlns:p14="http://schemas.microsoft.com/office/powerpoint/2010/main" val="257725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Kapitel med farvet baggrund">
    <p:spTree>
      <p:nvGrpSpPr>
        <p:cNvPr id="1" name=""/>
        <p:cNvGrpSpPr/>
        <p:nvPr/>
      </p:nvGrpSpPr>
      <p:grpSpPr>
        <a:xfrm>
          <a:off x="0" y="0"/>
          <a:ext cx="0" cy="0"/>
          <a:chOff x="0" y="0"/>
          <a:chExt cx="0" cy="0"/>
        </a:xfrm>
      </p:grpSpPr>
      <p:sp>
        <p:nvSpPr>
          <p:cNvPr id="3" name="Rektangel 2"/>
          <p:cNvSpPr/>
          <p:nvPr userDrawn="1"/>
        </p:nvSpPr>
        <p:spPr>
          <a:xfrm>
            <a:off x="0" y="0"/>
            <a:ext cx="12192000" cy="6858000"/>
          </a:xfrm>
          <a:prstGeom prst="rect">
            <a:avLst/>
          </a:prstGeom>
          <a:solidFill>
            <a:srgbClr val="003B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800"/>
          </a:p>
        </p:txBody>
      </p:sp>
      <p:sp>
        <p:nvSpPr>
          <p:cNvPr id="8" name="Pladsholder til dato 7"/>
          <p:cNvSpPr>
            <a:spLocks noGrp="1"/>
          </p:cNvSpPr>
          <p:nvPr>
            <p:ph type="dt" sz="half" idx="10"/>
          </p:nvPr>
        </p:nvSpPr>
        <p:spPr/>
        <p:txBody>
          <a:bodyPr/>
          <a:lstStyle>
            <a:lvl1pPr>
              <a:defRPr>
                <a:solidFill>
                  <a:schemeClr val="bg1"/>
                </a:solidFill>
              </a:defRPr>
            </a:lvl1pPr>
          </a:lstStyle>
          <a:p>
            <a:r>
              <a:rPr lang="da-DK" smtClean="0"/>
              <a:t>Fælleskommunale arkitekturmål 2018</a:t>
            </a:r>
            <a:endParaRPr lang="en-GB" dirty="0"/>
          </a:p>
        </p:txBody>
      </p:sp>
      <p:sp>
        <p:nvSpPr>
          <p:cNvPr id="9" name="Pladsholder til sidefod 8"/>
          <p:cNvSpPr>
            <a:spLocks noGrp="1"/>
          </p:cNvSpPr>
          <p:nvPr>
            <p:ph type="ftr" sz="quarter" idx="11"/>
          </p:nvPr>
        </p:nvSpPr>
        <p:spPr/>
        <p:txBody>
          <a:bodyPr/>
          <a:lstStyle>
            <a:lvl1pPr>
              <a:defRPr>
                <a:solidFill>
                  <a:schemeClr val="bg1"/>
                </a:solidFill>
              </a:defRPr>
            </a:lvl1pPr>
          </a:lstStyle>
          <a:p>
            <a:r>
              <a:rPr lang="da-DK" smtClean="0"/>
              <a:t>It-Arkitekturrådet 28.02.18</a:t>
            </a:r>
            <a:endParaRPr lang="en-GB" dirty="0"/>
          </a:p>
        </p:txBody>
      </p:sp>
      <p:sp>
        <p:nvSpPr>
          <p:cNvPr id="10" name="Pladsholder til slidenummer 9"/>
          <p:cNvSpPr>
            <a:spLocks noGrp="1"/>
          </p:cNvSpPr>
          <p:nvPr>
            <p:ph type="sldNum" sz="quarter" idx="12"/>
          </p:nvPr>
        </p:nvSpPr>
        <p:spPr/>
        <p:txBody>
          <a:bodyPr/>
          <a:lstStyle>
            <a:lvl1pPr>
              <a:defRPr>
                <a:solidFill>
                  <a:schemeClr val="bg1"/>
                </a:solidFill>
              </a:defRPr>
            </a:lvl1pPr>
          </a:lstStyle>
          <a:p>
            <a:fld id="{45D37B1E-C366-494F-A587-962AD9AABC83}" type="slidenum">
              <a:rPr lang="en-GB" smtClean="0"/>
              <a:pPr/>
              <a:t>‹nr.›</a:t>
            </a:fld>
            <a:endParaRPr lang="en-GB" dirty="0"/>
          </a:p>
        </p:txBody>
      </p:sp>
      <p:sp>
        <p:nvSpPr>
          <p:cNvPr id="12" name="TextBox 7"/>
          <p:cNvSpPr txBox="1"/>
          <p:nvPr userDrawn="1"/>
        </p:nvSpPr>
        <p:spPr>
          <a:xfrm>
            <a:off x="-2059426" y="1548000"/>
            <a:ext cx="1952625" cy="1231106"/>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600"/>
              </a:spcAft>
              <a:defRPr/>
            </a:pPr>
            <a:r>
              <a:rPr lang="en-GB" sz="1000" b="1" noProof="1" smtClean="0">
                <a:solidFill>
                  <a:schemeClr val="tx1">
                    <a:lumMod val="75000"/>
                    <a:lumOff val="25000"/>
                  </a:schemeClr>
                </a:solidFill>
                <a:latin typeface="Arial" panose="020B0604020202020204" pitchFamily="34" charset="0"/>
                <a:cs typeface="Arial" panose="020B0604020202020204" pitchFamily="34" charset="0"/>
              </a:rPr>
              <a:t>Kapitel med farvet baggrund</a:t>
            </a:r>
          </a:p>
          <a:p>
            <a:pPr algn="r" eaLnBrk="1" hangingPunct="1">
              <a:spcBef>
                <a:spcPts val="0"/>
              </a:spcBef>
              <a:spcAft>
                <a:spcPts val="300"/>
              </a:spcAft>
              <a:defRPr/>
            </a:pPr>
            <a:endParaRPr lang="en-GB"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300"/>
              </a:spcAft>
              <a:defRPr/>
            </a:pPr>
            <a:r>
              <a:rPr lang="da-DK" sz="1000" b="0" noProof="1" smtClean="0">
                <a:solidFill>
                  <a:schemeClr val="tx1">
                    <a:lumMod val="75000"/>
                    <a:lumOff val="25000"/>
                  </a:schemeClr>
                </a:solidFill>
                <a:latin typeface="Arial" panose="020B0604020202020204" pitchFamily="34" charset="0"/>
                <a:cs typeface="Arial" panose="020B0604020202020204" pitchFamily="34" charset="0"/>
              </a:rPr>
              <a:t>Kapiteldias anvendes </a:t>
            </a:r>
            <a:br>
              <a:rPr lang="da-DK" sz="1000" b="0" noProof="1" smtClean="0">
                <a:solidFill>
                  <a:schemeClr val="tx1">
                    <a:lumMod val="75000"/>
                    <a:lumOff val="25000"/>
                  </a:schemeClr>
                </a:solidFill>
                <a:latin typeface="Arial" panose="020B0604020202020204" pitchFamily="34" charset="0"/>
                <a:cs typeface="Arial" panose="020B0604020202020204" pitchFamily="34" charset="0"/>
              </a:rPr>
            </a:br>
            <a:r>
              <a:rPr lang="da-DK" sz="1000" b="0" noProof="1" smtClean="0">
                <a:solidFill>
                  <a:schemeClr val="tx1">
                    <a:lumMod val="75000"/>
                    <a:lumOff val="25000"/>
                  </a:schemeClr>
                </a:solidFill>
                <a:latin typeface="Arial" panose="020B0604020202020204" pitchFamily="34" charset="0"/>
                <a:cs typeface="Arial" panose="020B0604020202020204" pitchFamily="34" charset="0"/>
              </a:rPr>
              <a:t>som skilleark i forhold til </a:t>
            </a:r>
            <a:br>
              <a:rPr lang="da-DK" sz="1000" b="0" noProof="1" smtClean="0">
                <a:solidFill>
                  <a:schemeClr val="tx1">
                    <a:lumMod val="75000"/>
                    <a:lumOff val="25000"/>
                  </a:schemeClr>
                </a:solidFill>
                <a:latin typeface="Arial" panose="020B0604020202020204" pitchFamily="34" charset="0"/>
                <a:cs typeface="Arial" panose="020B0604020202020204" pitchFamily="34" charset="0"/>
              </a:rPr>
            </a:br>
            <a:r>
              <a:rPr lang="da-DK" sz="1000" b="0" noProof="1" smtClean="0">
                <a:solidFill>
                  <a:schemeClr val="tx1">
                    <a:lumMod val="75000"/>
                    <a:lumOff val="25000"/>
                  </a:schemeClr>
                </a:solidFill>
                <a:latin typeface="Arial" panose="020B0604020202020204" pitchFamily="34" charset="0"/>
                <a:cs typeface="Arial" panose="020B0604020202020204" pitchFamily="34" charset="0"/>
              </a:rPr>
              <a:t>oplæggets emner</a:t>
            </a:r>
          </a:p>
          <a:p>
            <a:pPr marL="0" marR="0" indent="0" algn="r" defTabSz="914400" rtl="0" eaLnBrk="1" fontAlgn="auto" latinLnBrk="0" hangingPunct="1">
              <a:lnSpc>
                <a:spcPct val="100000"/>
              </a:lnSpc>
              <a:spcBef>
                <a:spcPts val="0"/>
              </a:spcBef>
              <a:spcAft>
                <a:spcPts val="300"/>
              </a:spcAft>
              <a:buClrTx/>
              <a:buSzTx/>
              <a:buFontTx/>
              <a:buNone/>
              <a:tabLst/>
              <a:defRPr/>
            </a:pPr>
            <a:r>
              <a:rPr lang="da-DK" sz="1000" kern="1200" dirty="0" smtClean="0">
                <a:solidFill>
                  <a:schemeClr val="tx1"/>
                </a:solidFill>
                <a:effectLst/>
                <a:latin typeface="Arial" panose="020B0604020202020204" pitchFamily="34" charset="0"/>
                <a:ea typeface="+mn-ea"/>
                <a:cs typeface="Arial" panose="020B0604020202020204" pitchFamily="34" charset="0"/>
              </a:rPr>
              <a:t>Skriv kapitelnummer i 0X / </a:t>
            </a:r>
            <a:br>
              <a:rPr lang="da-DK" sz="1000" kern="1200" dirty="0" smtClean="0">
                <a:solidFill>
                  <a:schemeClr val="tx1"/>
                </a:solidFill>
                <a:effectLst/>
                <a:latin typeface="Arial" panose="020B0604020202020204" pitchFamily="34" charset="0"/>
                <a:ea typeface="+mn-ea"/>
                <a:cs typeface="Arial" panose="020B0604020202020204" pitchFamily="34" charset="0"/>
              </a:rPr>
            </a:br>
            <a:r>
              <a:rPr lang="da-DK" sz="1000" kern="1200" dirty="0" smtClean="0">
                <a:solidFill>
                  <a:schemeClr val="tx1"/>
                </a:solidFill>
                <a:effectLst/>
                <a:latin typeface="Arial" panose="020B0604020202020204" pitchFamily="34" charset="0"/>
                <a:ea typeface="+mn-ea"/>
                <a:cs typeface="Arial" panose="020B0604020202020204" pitchFamily="34" charset="0"/>
              </a:rPr>
              <a:t>og indsæt overskriften for kapitlet</a:t>
            </a:r>
            <a:endParaRPr lang="en-GB" sz="1000" b="0" noProof="1" smtClean="0">
              <a:solidFill>
                <a:schemeClr val="tx1">
                  <a:lumMod val="75000"/>
                  <a:lumOff val="25000"/>
                </a:schemeClr>
              </a:solidFill>
              <a:latin typeface="Arial" panose="020B0604020202020204" pitchFamily="34" charset="0"/>
              <a:cs typeface="Arial" panose="020B0604020202020204" pitchFamily="34" charset="0"/>
            </a:endParaRPr>
          </a:p>
        </p:txBody>
      </p:sp>
      <p:sp>
        <p:nvSpPr>
          <p:cNvPr id="13" name="Title 1"/>
          <p:cNvSpPr>
            <a:spLocks noGrp="1"/>
          </p:cNvSpPr>
          <p:nvPr>
            <p:ph type="title" hasCustomPrompt="1"/>
          </p:nvPr>
        </p:nvSpPr>
        <p:spPr>
          <a:xfrm>
            <a:off x="1908175" y="2390290"/>
            <a:ext cx="7561263" cy="3310530"/>
          </a:xfrm>
        </p:spPr>
        <p:txBody>
          <a:bodyPr anchor="t" anchorCtr="0"/>
          <a:lstStyle>
            <a:lvl1pPr>
              <a:lnSpc>
                <a:spcPct val="80000"/>
              </a:lnSpc>
              <a:defRPr sz="5000" b="0" cap="all" spc="-100" baseline="0">
                <a:solidFill>
                  <a:schemeClr val="bg1"/>
                </a:solidFill>
              </a:defRPr>
            </a:lvl1pPr>
          </a:lstStyle>
          <a:p>
            <a:r>
              <a:rPr lang="da-DK" noProof="0" dirty="0" smtClean="0"/>
              <a:t>Indsæt tekst eller statement I flere linjer</a:t>
            </a:r>
            <a:endParaRPr lang="da-DK" noProof="0" dirty="0"/>
          </a:p>
        </p:txBody>
      </p:sp>
      <p:sp>
        <p:nvSpPr>
          <p:cNvPr id="14" name="Pladsholder til tekst 2"/>
          <p:cNvSpPr>
            <a:spLocks noGrp="1"/>
          </p:cNvSpPr>
          <p:nvPr>
            <p:ph type="body" sz="quarter" idx="13" hasCustomPrompt="1"/>
          </p:nvPr>
        </p:nvSpPr>
        <p:spPr>
          <a:xfrm>
            <a:off x="1908175" y="1478703"/>
            <a:ext cx="7561263" cy="914400"/>
          </a:xfrm>
        </p:spPr>
        <p:txBody>
          <a:bodyPr anchor="b" anchorCtr="0"/>
          <a:lstStyle>
            <a:lvl1pPr>
              <a:lnSpc>
                <a:spcPct val="80000"/>
              </a:lnSpc>
              <a:defRPr sz="5000" cap="all" spc="-100" baseline="0">
                <a:solidFill>
                  <a:schemeClr val="bg1"/>
                </a:solidFill>
                <a:latin typeface="Arial Black" panose="020B0A04020102020204" pitchFamily="34" charset="0"/>
              </a:defRPr>
            </a:lvl1pPr>
          </a:lstStyle>
          <a:p>
            <a:pPr lvl="0"/>
            <a:r>
              <a:rPr lang="da-DK" dirty="0" smtClean="0"/>
              <a:t>0X /</a:t>
            </a:r>
          </a:p>
        </p:txBody>
      </p:sp>
      <p:pic>
        <p:nvPicPr>
          <p:cNvPr id="17" name="Billede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1154" y="2342"/>
            <a:ext cx="2634580" cy="1481211"/>
          </a:xfrm>
          <a:prstGeom prst="rect">
            <a:avLst/>
          </a:prstGeom>
          <a:ln w="3175">
            <a:solidFill>
              <a:schemeClr val="accent5"/>
            </a:solidFill>
          </a:ln>
        </p:spPr>
      </p:pic>
      <p:pic>
        <p:nvPicPr>
          <p:cNvPr id="18" name="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95999" y="6047999"/>
            <a:ext cx="689233" cy="417600"/>
          </a:xfrm>
          <a:prstGeom prst="rect">
            <a:avLst/>
          </a:prstGeom>
        </p:spPr>
      </p:pic>
    </p:spTree>
    <p:extLst>
      <p:ext uri="{BB962C8B-B14F-4D97-AF65-F5344CB8AC3E}">
        <p14:creationId xmlns:p14="http://schemas.microsoft.com/office/powerpoint/2010/main" val="2613302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Kapitel med billede">
    <p:spTree>
      <p:nvGrpSpPr>
        <p:cNvPr id="1" name=""/>
        <p:cNvGrpSpPr/>
        <p:nvPr/>
      </p:nvGrpSpPr>
      <p:grpSpPr>
        <a:xfrm>
          <a:off x="0" y="0"/>
          <a:ext cx="0" cy="0"/>
          <a:chOff x="0" y="0"/>
          <a:chExt cx="0" cy="0"/>
        </a:xfrm>
      </p:grpSpPr>
      <p:sp>
        <p:nvSpPr>
          <p:cNvPr id="9" name="Pladsholder til billede 2"/>
          <p:cNvSpPr>
            <a:spLocks noGrp="1"/>
          </p:cNvSpPr>
          <p:nvPr>
            <p:ph type="pic" sz="quarter" idx="13" hasCustomPrompt="1"/>
          </p:nvPr>
        </p:nvSpPr>
        <p:spPr>
          <a:xfrm>
            <a:off x="0" y="0"/>
            <a:ext cx="12192000" cy="6858000"/>
          </a:xfrm>
          <a:solidFill>
            <a:srgbClr val="9B9B9B"/>
          </a:solidFill>
        </p:spPr>
        <p:txBody>
          <a:bodyPr tIns="0" bIns="612000" anchor="b" anchorCtr="0"/>
          <a:lstStyle>
            <a:lvl1pPr algn="ctr">
              <a:defRPr b="0">
                <a:solidFill>
                  <a:schemeClr val="bg1"/>
                </a:solidFill>
              </a:defRPr>
            </a:lvl1pPr>
          </a:lstStyle>
          <a:p>
            <a:r>
              <a:rPr lang="da-DK" noProof="0" dirty="0" smtClean="0"/>
              <a:t>Klik her og indsæt baggrundsbillede via fanen INDSÆT / Billeder</a:t>
            </a:r>
            <a:endParaRPr lang="da-DK" noProof="0" dirty="0"/>
          </a:p>
        </p:txBody>
      </p:sp>
      <p:sp>
        <p:nvSpPr>
          <p:cNvPr id="10" name="Pladsholder til dato 9"/>
          <p:cNvSpPr>
            <a:spLocks noGrp="1"/>
          </p:cNvSpPr>
          <p:nvPr>
            <p:ph type="dt" sz="half" idx="14"/>
          </p:nvPr>
        </p:nvSpPr>
        <p:spPr/>
        <p:txBody>
          <a:bodyPr/>
          <a:lstStyle>
            <a:lvl1pPr>
              <a:defRPr>
                <a:solidFill>
                  <a:schemeClr val="bg1"/>
                </a:solidFill>
              </a:defRPr>
            </a:lvl1pPr>
          </a:lstStyle>
          <a:p>
            <a:r>
              <a:rPr lang="da-DK" smtClean="0"/>
              <a:t>Fælleskommunale arkitekturmål 2018</a:t>
            </a:r>
            <a:endParaRPr lang="en-GB" dirty="0"/>
          </a:p>
        </p:txBody>
      </p:sp>
      <p:sp>
        <p:nvSpPr>
          <p:cNvPr id="11" name="Pladsholder til sidefod 10"/>
          <p:cNvSpPr>
            <a:spLocks noGrp="1"/>
          </p:cNvSpPr>
          <p:nvPr>
            <p:ph type="ftr" sz="quarter" idx="15"/>
          </p:nvPr>
        </p:nvSpPr>
        <p:spPr/>
        <p:txBody>
          <a:bodyPr/>
          <a:lstStyle>
            <a:lvl1pPr>
              <a:defRPr>
                <a:solidFill>
                  <a:schemeClr val="bg1"/>
                </a:solidFill>
              </a:defRPr>
            </a:lvl1pPr>
          </a:lstStyle>
          <a:p>
            <a:r>
              <a:rPr lang="da-DK" smtClean="0"/>
              <a:t>It-Arkitekturrådet 28.02.18</a:t>
            </a:r>
            <a:endParaRPr lang="en-GB" dirty="0"/>
          </a:p>
        </p:txBody>
      </p:sp>
      <p:sp>
        <p:nvSpPr>
          <p:cNvPr id="12" name="Pladsholder til slidenummer 11"/>
          <p:cNvSpPr>
            <a:spLocks noGrp="1"/>
          </p:cNvSpPr>
          <p:nvPr>
            <p:ph type="sldNum" sz="quarter" idx="16"/>
          </p:nvPr>
        </p:nvSpPr>
        <p:spPr/>
        <p:txBody>
          <a:bodyPr/>
          <a:lstStyle>
            <a:lvl1pPr>
              <a:defRPr>
                <a:solidFill>
                  <a:schemeClr val="bg1"/>
                </a:solidFill>
              </a:defRPr>
            </a:lvl1pPr>
          </a:lstStyle>
          <a:p>
            <a:fld id="{45D37B1E-C366-494F-A587-962AD9AABC83}" type="slidenum">
              <a:rPr lang="en-GB" smtClean="0"/>
              <a:pPr/>
              <a:t>‹nr.›</a:t>
            </a:fld>
            <a:endParaRPr lang="en-GB" dirty="0"/>
          </a:p>
        </p:txBody>
      </p:sp>
      <p:sp>
        <p:nvSpPr>
          <p:cNvPr id="23" name="Pladsholder til tekst 11"/>
          <p:cNvSpPr>
            <a:spLocks noGrp="1"/>
          </p:cNvSpPr>
          <p:nvPr>
            <p:ph type="body" sz="quarter" idx="17" hasCustomPrompt="1"/>
          </p:nvPr>
        </p:nvSpPr>
        <p:spPr>
          <a:xfrm>
            <a:off x="394034" y="6048000"/>
            <a:ext cx="691200" cy="417600"/>
          </a:xfrm>
          <a:blipFill>
            <a:blip r:embed="rId2"/>
            <a:stretch>
              <a:fillRect/>
            </a:stretch>
          </a:blipFill>
        </p:spPr>
        <p:txBody>
          <a:bodyPr/>
          <a:lstStyle>
            <a:lvl1pPr>
              <a:defRPr sz="100" b="0">
                <a:solidFill>
                  <a:schemeClr val="bg1"/>
                </a:solidFill>
              </a:defRPr>
            </a:lvl1pPr>
          </a:lstStyle>
          <a:p>
            <a:pPr lvl="0"/>
            <a:r>
              <a:rPr lang="da-DK" dirty="0" smtClean="0"/>
              <a:t>.</a:t>
            </a:r>
          </a:p>
        </p:txBody>
      </p:sp>
      <p:pic>
        <p:nvPicPr>
          <p:cNvPr id="24" name="Billede 2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779620" y="2342"/>
            <a:ext cx="2631513" cy="1481211"/>
          </a:xfrm>
          <a:prstGeom prst="rect">
            <a:avLst/>
          </a:prstGeom>
          <a:ln w="3175">
            <a:solidFill>
              <a:schemeClr val="accent5"/>
            </a:solidFill>
          </a:ln>
        </p:spPr>
      </p:pic>
      <p:sp>
        <p:nvSpPr>
          <p:cNvPr id="16" name="TextBox 7"/>
          <p:cNvSpPr txBox="1"/>
          <p:nvPr userDrawn="1"/>
        </p:nvSpPr>
        <p:spPr>
          <a:xfrm>
            <a:off x="-2059426" y="1548000"/>
            <a:ext cx="1952625" cy="1231106"/>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600"/>
              </a:spcAft>
              <a:defRPr/>
            </a:pPr>
            <a:r>
              <a:rPr lang="en-GB" sz="1000" b="1" noProof="1" smtClean="0">
                <a:solidFill>
                  <a:schemeClr val="tx1">
                    <a:lumMod val="75000"/>
                    <a:lumOff val="25000"/>
                  </a:schemeClr>
                </a:solidFill>
                <a:latin typeface="Arial" panose="020B0604020202020204" pitchFamily="34" charset="0"/>
                <a:cs typeface="Arial" panose="020B0604020202020204" pitchFamily="34" charset="0"/>
              </a:rPr>
              <a:t>Kapitel med billede</a:t>
            </a:r>
          </a:p>
          <a:p>
            <a:pPr algn="r" eaLnBrk="1" hangingPunct="1">
              <a:spcBef>
                <a:spcPts val="0"/>
              </a:spcBef>
              <a:spcAft>
                <a:spcPts val="300"/>
              </a:spcAft>
              <a:defRPr/>
            </a:pPr>
            <a:endParaRPr lang="en-GB"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300"/>
              </a:spcAft>
              <a:defRPr/>
            </a:pPr>
            <a:r>
              <a:rPr lang="da-DK" sz="1000" b="0" noProof="1" smtClean="0">
                <a:solidFill>
                  <a:schemeClr val="tx1">
                    <a:lumMod val="75000"/>
                    <a:lumOff val="25000"/>
                  </a:schemeClr>
                </a:solidFill>
                <a:latin typeface="Arial" panose="020B0604020202020204" pitchFamily="34" charset="0"/>
                <a:cs typeface="Arial" panose="020B0604020202020204" pitchFamily="34" charset="0"/>
              </a:rPr>
              <a:t>Kapiteldias anvendes </a:t>
            </a:r>
            <a:br>
              <a:rPr lang="da-DK" sz="1000" b="0" noProof="1" smtClean="0">
                <a:solidFill>
                  <a:schemeClr val="tx1">
                    <a:lumMod val="75000"/>
                    <a:lumOff val="25000"/>
                  </a:schemeClr>
                </a:solidFill>
                <a:latin typeface="Arial" panose="020B0604020202020204" pitchFamily="34" charset="0"/>
                <a:cs typeface="Arial" panose="020B0604020202020204" pitchFamily="34" charset="0"/>
              </a:rPr>
            </a:br>
            <a:r>
              <a:rPr lang="da-DK" sz="1000" b="0" noProof="1" smtClean="0">
                <a:solidFill>
                  <a:schemeClr val="tx1">
                    <a:lumMod val="75000"/>
                    <a:lumOff val="25000"/>
                  </a:schemeClr>
                </a:solidFill>
                <a:latin typeface="Arial" panose="020B0604020202020204" pitchFamily="34" charset="0"/>
                <a:cs typeface="Arial" panose="020B0604020202020204" pitchFamily="34" charset="0"/>
              </a:rPr>
              <a:t>som skilleark i forhold til </a:t>
            </a:r>
            <a:br>
              <a:rPr lang="da-DK" sz="1000" b="0" noProof="1" smtClean="0">
                <a:solidFill>
                  <a:schemeClr val="tx1">
                    <a:lumMod val="75000"/>
                    <a:lumOff val="25000"/>
                  </a:schemeClr>
                </a:solidFill>
                <a:latin typeface="Arial" panose="020B0604020202020204" pitchFamily="34" charset="0"/>
                <a:cs typeface="Arial" panose="020B0604020202020204" pitchFamily="34" charset="0"/>
              </a:rPr>
            </a:br>
            <a:r>
              <a:rPr lang="da-DK" sz="1000" b="0" noProof="1" smtClean="0">
                <a:solidFill>
                  <a:schemeClr val="tx1">
                    <a:lumMod val="75000"/>
                    <a:lumOff val="25000"/>
                  </a:schemeClr>
                </a:solidFill>
                <a:latin typeface="Arial" panose="020B0604020202020204" pitchFamily="34" charset="0"/>
                <a:cs typeface="Arial" panose="020B0604020202020204" pitchFamily="34" charset="0"/>
              </a:rPr>
              <a:t>oplæggets emner</a:t>
            </a:r>
          </a:p>
          <a:p>
            <a:pPr marL="0" marR="0" indent="0" algn="r" defTabSz="914400" rtl="0" eaLnBrk="1" fontAlgn="auto" latinLnBrk="0" hangingPunct="1">
              <a:lnSpc>
                <a:spcPct val="100000"/>
              </a:lnSpc>
              <a:spcBef>
                <a:spcPts val="0"/>
              </a:spcBef>
              <a:spcAft>
                <a:spcPts val="300"/>
              </a:spcAft>
              <a:buClrTx/>
              <a:buSzTx/>
              <a:buFontTx/>
              <a:buNone/>
              <a:tabLst/>
              <a:defRPr/>
            </a:pPr>
            <a:r>
              <a:rPr lang="da-DK" sz="1000" kern="1200" dirty="0" smtClean="0">
                <a:solidFill>
                  <a:schemeClr val="tx1"/>
                </a:solidFill>
                <a:effectLst/>
                <a:latin typeface="Arial" panose="020B0604020202020204" pitchFamily="34" charset="0"/>
                <a:ea typeface="+mn-ea"/>
                <a:cs typeface="Arial" panose="020B0604020202020204" pitchFamily="34" charset="0"/>
              </a:rPr>
              <a:t>Skriv kapitelnummer i 0X / </a:t>
            </a:r>
            <a:br>
              <a:rPr lang="da-DK" sz="1000" kern="1200" dirty="0" smtClean="0">
                <a:solidFill>
                  <a:schemeClr val="tx1"/>
                </a:solidFill>
                <a:effectLst/>
                <a:latin typeface="Arial" panose="020B0604020202020204" pitchFamily="34" charset="0"/>
                <a:ea typeface="+mn-ea"/>
                <a:cs typeface="Arial" panose="020B0604020202020204" pitchFamily="34" charset="0"/>
              </a:rPr>
            </a:br>
            <a:r>
              <a:rPr lang="da-DK" sz="1000" kern="1200" dirty="0" smtClean="0">
                <a:solidFill>
                  <a:schemeClr val="tx1"/>
                </a:solidFill>
                <a:effectLst/>
                <a:latin typeface="Arial" panose="020B0604020202020204" pitchFamily="34" charset="0"/>
                <a:ea typeface="+mn-ea"/>
                <a:cs typeface="Arial" panose="020B0604020202020204" pitchFamily="34" charset="0"/>
              </a:rPr>
              <a:t>og indsæt overskriften for kapitlet</a:t>
            </a:r>
            <a:endParaRPr lang="en-GB" sz="1000" b="0" noProof="1" smtClean="0">
              <a:solidFill>
                <a:schemeClr val="tx1">
                  <a:lumMod val="75000"/>
                  <a:lumOff val="25000"/>
                </a:schemeClr>
              </a:solidFill>
              <a:latin typeface="Arial" panose="020B0604020202020204" pitchFamily="34" charset="0"/>
              <a:cs typeface="Arial" panose="020B0604020202020204" pitchFamily="34" charset="0"/>
            </a:endParaRPr>
          </a:p>
        </p:txBody>
      </p:sp>
      <p:grpSp>
        <p:nvGrpSpPr>
          <p:cNvPr id="17" name="Gruppe 16"/>
          <p:cNvGrpSpPr/>
          <p:nvPr userDrawn="1"/>
        </p:nvGrpSpPr>
        <p:grpSpPr>
          <a:xfrm>
            <a:off x="-2781153" y="3198331"/>
            <a:ext cx="2641303" cy="2582758"/>
            <a:chOff x="-2748102" y="1898650"/>
            <a:chExt cx="2641303" cy="2582758"/>
          </a:xfrm>
        </p:grpSpPr>
        <p:sp>
          <p:nvSpPr>
            <p:cNvPr id="18" name="TextBox 5"/>
            <p:cNvSpPr txBox="1">
              <a:spLocks noChangeArrowheads="1"/>
            </p:cNvSpPr>
            <p:nvPr userDrawn="1"/>
          </p:nvSpPr>
          <p:spPr bwMode="auto">
            <a:xfrm>
              <a:off x="-2748102" y="1898650"/>
              <a:ext cx="2641303" cy="2582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300"/>
                </a:spcAft>
                <a:defRPr/>
              </a:pPr>
              <a:r>
                <a:rPr lang="da-DK" sz="1000" b="1" noProof="1" smtClean="0">
                  <a:solidFill>
                    <a:schemeClr val="tx1">
                      <a:lumMod val="75000"/>
                      <a:lumOff val="25000"/>
                    </a:schemeClr>
                  </a:solidFill>
                </a:rPr>
                <a:t>Indsæt baggrundsbillede</a:t>
              </a:r>
            </a:p>
            <a:p>
              <a:pPr algn="r" eaLnBrk="1" hangingPunct="1">
                <a:spcBef>
                  <a:spcPts val="0"/>
                </a:spcBef>
                <a:spcAft>
                  <a:spcPts val="240"/>
                </a:spcAft>
                <a:defRPr/>
              </a:pPr>
              <a:r>
                <a:rPr lang="da-DK" sz="1000" b="1" noProof="1" smtClean="0">
                  <a:solidFill>
                    <a:schemeClr val="tx1">
                      <a:lumMod val="75000"/>
                      <a:lumOff val="25000"/>
                    </a:schemeClr>
                  </a:solidFill>
                </a:rPr>
                <a:t>1.</a:t>
              </a:r>
              <a:r>
                <a:rPr lang="da-DK" sz="1000" noProof="1" smtClean="0">
                  <a:solidFill>
                    <a:schemeClr val="tx1">
                      <a:lumMod val="75000"/>
                      <a:lumOff val="25000"/>
                    </a:schemeClr>
                  </a:solidFill>
                </a:rPr>
                <a:t> Klik på den grå baggrund</a:t>
              </a:r>
            </a:p>
            <a:p>
              <a:pPr algn="r" eaLnBrk="1" hangingPunct="1">
                <a:spcBef>
                  <a:spcPts val="0"/>
                </a:spcBef>
                <a:spcAft>
                  <a:spcPts val="240"/>
                </a:spcAft>
                <a:defRPr/>
              </a:pPr>
              <a:r>
                <a:rPr lang="da-DK" sz="1000" b="1" noProof="1" smtClean="0">
                  <a:solidFill>
                    <a:schemeClr val="tx1">
                      <a:lumMod val="75000"/>
                      <a:lumOff val="25000"/>
                    </a:schemeClr>
                  </a:solidFill>
                </a:rPr>
                <a:t>2. </a:t>
              </a:r>
              <a:r>
                <a:rPr lang="da-DK" sz="1000" b="0" noProof="1" smtClean="0">
                  <a:solidFill>
                    <a:schemeClr val="tx1">
                      <a:lumMod val="75000"/>
                      <a:lumOff val="25000"/>
                    </a:schemeClr>
                  </a:solidFill>
                </a:rPr>
                <a:t>Klik på fanen </a:t>
              </a:r>
              <a:r>
                <a:rPr lang="da-DK" sz="1000" b="1" noProof="1" smtClean="0">
                  <a:solidFill>
                    <a:schemeClr val="tx1">
                      <a:lumMod val="75000"/>
                      <a:lumOff val="25000"/>
                    </a:schemeClr>
                  </a:solidFill>
                </a:rPr>
                <a:t>INDSÆT</a:t>
              </a:r>
              <a:r>
                <a:rPr lang="da-DK" sz="1000" b="0" noProof="1" smtClean="0">
                  <a:solidFill>
                    <a:schemeClr val="tx1">
                      <a:lumMod val="75000"/>
                      <a:lumOff val="25000"/>
                    </a:schemeClr>
                  </a:solidFill>
                </a:rPr>
                <a:t> og </a:t>
              </a:r>
              <a:br>
                <a:rPr lang="da-DK" sz="1000" b="0" noProof="1" smtClean="0">
                  <a:solidFill>
                    <a:schemeClr val="tx1">
                      <a:lumMod val="75000"/>
                      <a:lumOff val="25000"/>
                    </a:schemeClr>
                  </a:solidFill>
                </a:rPr>
              </a:br>
              <a:r>
                <a:rPr lang="da-DK" sz="1000" b="0" noProof="1" smtClean="0">
                  <a:solidFill>
                    <a:schemeClr val="tx1">
                      <a:lumMod val="75000"/>
                      <a:lumOff val="25000"/>
                    </a:schemeClr>
                  </a:solidFill>
                </a:rPr>
                <a:t>klik på knappen Billeder </a:t>
              </a:r>
            </a:p>
            <a:p>
              <a:pPr algn="r" eaLnBrk="1" hangingPunct="1">
                <a:spcBef>
                  <a:spcPts val="0"/>
                </a:spcBef>
                <a:spcAft>
                  <a:spcPts val="240"/>
                </a:spcAft>
                <a:defRPr/>
              </a:pPr>
              <a:r>
                <a:rPr lang="da-DK" sz="1000" b="1" noProof="1" smtClean="0">
                  <a:solidFill>
                    <a:schemeClr val="tx1">
                      <a:lumMod val="75000"/>
                      <a:lumOff val="25000"/>
                    </a:schemeClr>
                  </a:solidFill>
                </a:rPr>
                <a:t>3. </a:t>
              </a:r>
              <a:r>
                <a:rPr lang="da-DK" sz="1000" b="0" noProof="1" smtClean="0">
                  <a:solidFill>
                    <a:schemeClr val="tx1">
                      <a:lumMod val="75000"/>
                      <a:lumOff val="25000"/>
                    </a:schemeClr>
                  </a:solidFill>
                </a:rPr>
                <a:t>Find ønsket</a:t>
              </a:r>
              <a:r>
                <a:rPr lang="da-DK" sz="1000" b="0" baseline="0" noProof="1" smtClean="0">
                  <a:solidFill>
                    <a:schemeClr val="tx1">
                      <a:lumMod val="75000"/>
                      <a:lumOff val="25000"/>
                    </a:schemeClr>
                  </a:solidFill>
                </a:rPr>
                <a:t> billede og klik </a:t>
              </a:r>
              <a:r>
                <a:rPr lang="da-DK" sz="1000" b="1" baseline="0" noProof="1" smtClean="0">
                  <a:solidFill>
                    <a:schemeClr val="tx1">
                      <a:lumMod val="75000"/>
                      <a:lumOff val="25000"/>
                    </a:schemeClr>
                  </a:solidFill>
                </a:rPr>
                <a:t>Indsæt</a:t>
              </a:r>
            </a:p>
            <a:p>
              <a:pPr algn="r" eaLnBrk="1" hangingPunct="1">
                <a:spcBef>
                  <a:spcPts val="0"/>
                </a:spcBef>
                <a:spcAft>
                  <a:spcPts val="240"/>
                </a:spcAft>
                <a:buFontTx/>
                <a:buNone/>
                <a:defRPr/>
              </a:pPr>
              <a:r>
                <a:rPr lang="da-DK" sz="1000" noProof="1" smtClean="0">
                  <a:solidFill>
                    <a:schemeClr val="tx1">
                      <a:lumMod val="75000"/>
                      <a:lumOff val="25000"/>
                    </a:schemeClr>
                  </a:solidFill>
                </a:rPr>
                <a:t>4. Klik </a:t>
              </a:r>
              <a:r>
                <a:rPr lang="da-DK" sz="1000" b="1" noProof="1" smtClean="0">
                  <a:solidFill>
                    <a:schemeClr val="tx1">
                      <a:lumMod val="75000"/>
                      <a:lumOff val="25000"/>
                    </a:schemeClr>
                  </a:solidFill>
                </a:rPr>
                <a:t>Beskær </a:t>
              </a:r>
              <a:r>
                <a:rPr lang="da-DK" sz="1000" noProof="1" smtClean="0">
                  <a:solidFill>
                    <a:schemeClr val="tx1">
                      <a:lumMod val="75000"/>
                      <a:lumOff val="25000"/>
                    </a:schemeClr>
                  </a:solidFill>
                </a:rPr>
                <a:t>for at ændre</a:t>
              </a:r>
            </a:p>
            <a:p>
              <a:pPr algn="r" eaLnBrk="1" hangingPunct="1">
                <a:spcBef>
                  <a:spcPts val="0"/>
                </a:spcBef>
                <a:spcAft>
                  <a:spcPts val="240"/>
                </a:spcAft>
                <a:buFontTx/>
                <a:buNone/>
                <a:defRPr/>
              </a:pPr>
              <a:r>
                <a:rPr lang="da-DK" sz="1000" noProof="1" smtClean="0">
                  <a:solidFill>
                    <a:schemeClr val="tx1">
                      <a:lumMod val="75000"/>
                      <a:lumOff val="25000"/>
                    </a:schemeClr>
                  </a:solidFill>
                </a:rPr>
                <a:t>billedets fokus/størrelse</a:t>
              </a:r>
            </a:p>
            <a:p>
              <a:pPr algn="r" eaLnBrk="1" hangingPunct="1">
                <a:spcBef>
                  <a:spcPct val="0"/>
                </a:spcBef>
                <a:spcAft>
                  <a:spcPts val="240"/>
                </a:spcAft>
                <a:buFontTx/>
                <a:buNone/>
                <a:defRPr/>
              </a:pPr>
              <a:r>
                <a:rPr lang="da-DK" altLang="da-DK" sz="1000" b="1" noProof="1" smtClean="0">
                  <a:solidFill>
                    <a:schemeClr val="tx1">
                      <a:lumMod val="75000"/>
                      <a:lumOff val="25000"/>
                    </a:schemeClr>
                  </a:solidFill>
                  <a:cs typeface="Arial" pitchFamily="34" charset="0"/>
                </a:rPr>
                <a:t>5. </a:t>
              </a:r>
              <a:r>
                <a:rPr lang="da-DK" altLang="da-DK" sz="1000" noProof="1" smtClean="0">
                  <a:solidFill>
                    <a:schemeClr val="tx1">
                      <a:lumMod val="75000"/>
                      <a:lumOff val="25000"/>
                    </a:schemeClr>
                  </a:solidFill>
                  <a:cs typeface="Arial" pitchFamily="34" charset="0"/>
                </a:rPr>
                <a:t>Ønsker du at skalere billedet, </a:t>
              </a:r>
              <a:br>
                <a:rPr lang="da-DK" altLang="da-DK" sz="1000" noProof="1" smtClean="0">
                  <a:solidFill>
                    <a:schemeClr val="tx1">
                      <a:lumMod val="75000"/>
                      <a:lumOff val="25000"/>
                    </a:schemeClr>
                  </a:solidFill>
                  <a:cs typeface="Arial" pitchFamily="34" charset="0"/>
                </a:rPr>
              </a:br>
              <a:r>
                <a:rPr lang="da-DK" altLang="da-DK" sz="1000" noProof="1" smtClean="0">
                  <a:solidFill>
                    <a:schemeClr val="tx1">
                      <a:lumMod val="75000"/>
                      <a:lumOff val="25000"/>
                    </a:schemeClr>
                  </a:solidFill>
                  <a:cs typeface="Arial" pitchFamily="34" charset="0"/>
                </a:rPr>
                <a:t>så hold </a:t>
              </a:r>
              <a:r>
                <a:rPr lang="da-DK" altLang="da-DK" sz="1000" b="1" noProof="1" smtClean="0">
                  <a:solidFill>
                    <a:schemeClr val="tx1">
                      <a:lumMod val="75000"/>
                      <a:lumOff val="25000"/>
                    </a:schemeClr>
                  </a:solidFill>
                  <a:cs typeface="Arial" pitchFamily="34" charset="0"/>
                </a:rPr>
                <a:t>SHIFT</a:t>
              </a:r>
              <a:r>
                <a:rPr lang="da-DK" altLang="da-DK" sz="1000" noProof="1" smtClean="0">
                  <a:solidFill>
                    <a:schemeClr val="tx1">
                      <a:lumMod val="75000"/>
                      <a:lumOff val="25000"/>
                    </a:schemeClr>
                  </a:solidFill>
                  <a:cs typeface="Arial" pitchFamily="34" charset="0"/>
                </a:rPr>
                <a:t>-knappen nede, mens </a:t>
              </a:r>
              <a:br>
                <a:rPr lang="da-DK" altLang="da-DK" sz="1000" noProof="1" smtClean="0">
                  <a:solidFill>
                    <a:schemeClr val="tx1">
                      <a:lumMod val="75000"/>
                      <a:lumOff val="25000"/>
                    </a:schemeClr>
                  </a:solidFill>
                  <a:cs typeface="Arial" pitchFamily="34" charset="0"/>
                </a:rPr>
              </a:br>
              <a:r>
                <a:rPr lang="da-DK" altLang="da-DK" sz="1000" noProof="1" smtClean="0">
                  <a:solidFill>
                    <a:schemeClr val="tx1">
                      <a:lumMod val="75000"/>
                      <a:lumOff val="25000"/>
                    </a:schemeClr>
                  </a:solidFill>
                  <a:cs typeface="Arial" pitchFamily="34" charset="0"/>
                </a:rPr>
                <a:t>der trækkes i billedets hjørner</a:t>
              </a:r>
            </a:p>
            <a:p>
              <a:pPr algn="r" eaLnBrk="1" hangingPunct="1">
                <a:spcBef>
                  <a:spcPct val="0"/>
                </a:spcBef>
                <a:spcAft>
                  <a:spcPts val="240"/>
                </a:spcAft>
                <a:buFontTx/>
                <a:buNone/>
                <a:defRPr/>
              </a:pPr>
              <a:endParaRPr lang="da-DK" altLang="da-DK" sz="1200" noProof="1" smtClean="0">
                <a:solidFill>
                  <a:schemeClr val="tx1">
                    <a:lumMod val="75000"/>
                    <a:lumOff val="25000"/>
                  </a:schemeClr>
                </a:solidFill>
                <a:cs typeface="Arial" pitchFamily="34" charset="0"/>
              </a:endParaRPr>
            </a:p>
            <a:p>
              <a:pPr algn="r" eaLnBrk="1" hangingPunct="1">
                <a:spcBef>
                  <a:spcPts val="0"/>
                </a:spcBef>
                <a:spcAft>
                  <a:spcPts val="240"/>
                </a:spcAft>
                <a:defRPr/>
              </a:pPr>
              <a:endParaRPr lang="da-DK" sz="1000" b="1" noProof="1" smtClean="0">
                <a:solidFill>
                  <a:schemeClr val="tx1">
                    <a:lumMod val="75000"/>
                    <a:lumOff val="25000"/>
                  </a:schemeClr>
                </a:solidFill>
              </a:endParaRPr>
            </a:p>
            <a:p>
              <a:pPr algn="r" eaLnBrk="1" hangingPunct="1">
                <a:spcBef>
                  <a:spcPts val="0"/>
                </a:spcBef>
                <a:spcAft>
                  <a:spcPts val="240"/>
                </a:spcAft>
                <a:defRPr/>
              </a:pPr>
              <a:r>
                <a:rPr lang="da-DK" sz="1000" b="1" noProof="1" smtClean="0">
                  <a:solidFill>
                    <a:schemeClr val="tx1">
                      <a:lumMod val="75000"/>
                      <a:lumOff val="25000"/>
                    </a:schemeClr>
                  </a:solidFill>
                </a:rPr>
                <a:t>6.</a:t>
              </a:r>
              <a:r>
                <a:rPr lang="da-DK" sz="1000" noProof="1" smtClean="0">
                  <a:solidFill>
                    <a:schemeClr val="tx1">
                      <a:lumMod val="75000"/>
                      <a:lumOff val="25000"/>
                    </a:schemeClr>
                  </a:solidFill>
                </a:rPr>
                <a:t> Forsvinder din tekst,</a:t>
              </a:r>
              <a:r>
                <a:rPr lang="da-DK" sz="1000" baseline="0" noProof="1" smtClean="0">
                  <a:solidFill>
                    <a:schemeClr val="tx1">
                      <a:lumMod val="75000"/>
                      <a:lumOff val="25000"/>
                    </a:schemeClr>
                  </a:solidFill>
                </a:rPr>
                <a:t> </a:t>
              </a:r>
              <a:r>
                <a:rPr lang="da-DK" sz="1000" noProof="1" smtClean="0">
                  <a:solidFill>
                    <a:schemeClr val="tx1">
                      <a:lumMod val="75000"/>
                      <a:lumOff val="25000"/>
                    </a:schemeClr>
                  </a:solidFill>
                </a:rPr>
                <a:t>højreklik på billedet </a:t>
              </a:r>
              <a:br>
                <a:rPr lang="da-DK" sz="1000" noProof="1" smtClean="0">
                  <a:solidFill>
                    <a:schemeClr val="tx1">
                      <a:lumMod val="75000"/>
                      <a:lumOff val="25000"/>
                    </a:schemeClr>
                  </a:solidFill>
                </a:rPr>
              </a:br>
              <a:r>
                <a:rPr lang="da-DK" sz="1000" noProof="1" smtClean="0">
                  <a:solidFill>
                    <a:schemeClr val="tx1">
                      <a:lumMod val="75000"/>
                      <a:lumOff val="25000"/>
                    </a:schemeClr>
                  </a:solidFill>
                </a:rPr>
                <a:t>og vælg </a:t>
              </a:r>
              <a:r>
                <a:rPr lang="da-DK" sz="1000" b="1" noProof="1" smtClean="0">
                  <a:solidFill>
                    <a:schemeClr val="tx1">
                      <a:lumMod val="75000"/>
                      <a:lumOff val="25000"/>
                    </a:schemeClr>
                  </a:solidFill>
                </a:rPr>
                <a:t>Placer bagest, </a:t>
              </a:r>
              <a:r>
                <a:rPr lang="da-DK" sz="1000" b="0" noProof="1" smtClean="0">
                  <a:solidFill>
                    <a:schemeClr val="tx1">
                      <a:lumMod val="75000"/>
                      <a:lumOff val="25000"/>
                    </a:schemeClr>
                  </a:solidFill>
                </a:rPr>
                <a:t>eller højreklik og </a:t>
              </a:r>
              <a:br>
                <a:rPr lang="da-DK" sz="1000" b="0" noProof="1" smtClean="0">
                  <a:solidFill>
                    <a:schemeClr val="tx1">
                      <a:lumMod val="75000"/>
                      <a:lumOff val="25000"/>
                    </a:schemeClr>
                  </a:solidFill>
                </a:rPr>
              </a:br>
              <a:r>
                <a:rPr lang="da-DK" sz="1000" b="0" noProof="1" smtClean="0">
                  <a:solidFill>
                    <a:schemeClr val="tx1">
                      <a:lumMod val="75000"/>
                      <a:lumOff val="25000"/>
                    </a:schemeClr>
                  </a:solidFill>
                </a:rPr>
                <a:t>vælg </a:t>
              </a:r>
              <a:r>
                <a:rPr lang="da-DK" sz="1000" b="1" noProof="1" smtClean="0">
                  <a:solidFill>
                    <a:schemeClr val="tx1">
                      <a:lumMod val="75000"/>
                      <a:lumOff val="25000"/>
                    </a:schemeClr>
                  </a:solidFill>
                </a:rPr>
                <a:t>Nulstil slide</a:t>
              </a:r>
            </a:p>
          </p:txBody>
        </p:sp>
        <p:grpSp>
          <p:nvGrpSpPr>
            <p:cNvPr id="19" name="Gruppe 57"/>
            <p:cNvGrpSpPr>
              <a:grpSpLocks/>
            </p:cNvGrpSpPr>
            <p:nvPr/>
          </p:nvGrpSpPr>
          <p:grpSpPr bwMode="auto">
            <a:xfrm>
              <a:off x="-454060" y="3593903"/>
              <a:ext cx="330033" cy="396146"/>
              <a:chOff x="1018031" y="5113037"/>
              <a:chExt cx="373412" cy="448177"/>
            </a:xfrm>
          </p:grpSpPr>
          <p:pic>
            <p:nvPicPr>
              <p:cNvPr id="21" name="Billede 5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018031" y="5134460"/>
                <a:ext cx="373412" cy="426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ounded Rectangle 25"/>
              <p:cNvSpPr/>
              <p:nvPr/>
            </p:nvSpPr>
            <p:spPr bwMode="auto">
              <a:xfrm>
                <a:off x="1023497" y="5113037"/>
                <a:ext cx="210151" cy="172417"/>
              </a:xfrm>
              <a:prstGeom prst="roundRect">
                <a:avLst/>
              </a:prstGeom>
              <a:noFill/>
              <a:ln w="19050">
                <a:solidFill>
                  <a:srgbClr val="E31E3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a-DK" sz="2000" noProof="1"/>
              </a:p>
            </p:txBody>
          </p:sp>
        </p:grpSp>
        <p:pic>
          <p:nvPicPr>
            <p:cNvPr id="20" name="Billede 56"/>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2046164" y="2756287"/>
              <a:ext cx="373380" cy="32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2"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sp>
        <p:nvSpPr>
          <p:cNvPr id="33" name="Title 1"/>
          <p:cNvSpPr>
            <a:spLocks noGrp="1"/>
          </p:cNvSpPr>
          <p:nvPr>
            <p:ph type="title" hasCustomPrompt="1"/>
          </p:nvPr>
        </p:nvSpPr>
        <p:spPr>
          <a:xfrm>
            <a:off x="1908175" y="2390290"/>
            <a:ext cx="7561263" cy="3310530"/>
          </a:xfrm>
        </p:spPr>
        <p:txBody>
          <a:bodyPr anchor="t" anchorCtr="0"/>
          <a:lstStyle>
            <a:lvl1pPr>
              <a:lnSpc>
                <a:spcPct val="80000"/>
              </a:lnSpc>
              <a:defRPr sz="5000" b="0" cap="all" spc="-100" baseline="0">
                <a:solidFill>
                  <a:schemeClr val="bg1"/>
                </a:solidFill>
              </a:defRPr>
            </a:lvl1pPr>
          </a:lstStyle>
          <a:p>
            <a:r>
              <a:rPr lang="da-DK" noProof="0" dirty="0" smtClean="0"/>
              <a:t>Indsæt tekst eller statement I flere linjer</a:t>
            </a:r>
            <a:endParaRPr lang="da-DK" noProof="0" dirty="0"/>
          </a:p>
        </p:txBody>
      </p:sp>
      <p:sp>
        <p:nvSpPr>
          <p:cNvPr id="34" name="Pladsholder til tekst 2"/>
          <p:cNvSpPr>
            <a:spLocks noGrp="1"/>
          </p:cNvSpPr>
          <p:nvPr>
            <p:ph type="body" sz="quarter" idx="18" hasCustomPrompt="1"/>
          </p:nvPr>
        </p:nvSpPr>
        <p:spPr>
          <a:xfrm>
            <a:off x="1908175" y="1478703"/>
            <a:ext cx="7561263" cy="914400"/>
          </a:xfrm>
        </p:spPr>
        <p:txBody>
          <a:bodyPr anchor="b" anchorCtr="0"/>
          <a:lstStyle>
            <a:lvl1pPr>
              <a:lnSpc>
                <a:spcPct val="80000"/>
              </a:lnSpc>
              <a:defRPr sz="5000" cap="all" spc="-100" baseline="0">
                <a:solidFill>
                  <a:schemeClr val="bg1"/>
                </a:solidFill>
                <a:latin typeface="Arial Black" panose="020B0A04020102020204" pitchFamily="34" charset="0"/>
              </a:defRPr>
            </a:lvl1pPr>
          </a:lstStyle>
          <a:p>
            <a:pPr lvl="0"/>
            <a:r>
              <a:rPr lang="da-DK" dirty="0" smtClean="0"/>
              <a:t>0X /</a:t>
            </a:r>
          </a:p>
        </p:txBody>
      </p:sp>
    </p:spTree>
    <p:extLst>
      <p:ext uri="{BB962C8B-B14F-4D97-AF65-F5344CB8AC3E}">
        <p14:creationId xmlns:p14="http://schemas.microsoft.com/office/powerpoint/2010/main" val="1616749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emf"/><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08175" y="792163"/>
            <a:ext cx="7561264" cy="914910"/>
          </a:xfrm>
          <a:prstGeom prst="rect">
            <a:avLst/>
          </a:prstGeom>
        </p:spPr>
        <p:txBody>
          <a:bodyPr vert="horz" lIns="0" tIns="0" rIns="0" bIns="0" rtlCol="0" anchor="b" anchorCtr="0">
            <a:no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1908175" y="1898650"/>
            <a:ext cx="9116091" cy="3790950"/>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6</a:t>
            </a:r>
          </a:p>
          <a:p>
            <a:pPr lvl="6"/>
            <a:r>
              <a:rPr lang="en-US" dirty="0" smtClean="0"/>
              <a:t>7</a:t>
            </a:r>
          </a:p>
          <a:p>
            <a:pPr lvl="7"/>
            <a:r>
              <a:rPr lang="en-US" dirty="0" smtClean="0"/>
              <a:t>8</a:t>
            </a:r>
          </a:p>
          <a:p>
            <a:pPr lvl="8"/>
            <a:r>
              <a:rPr lang="en-US" dirty="0" smtClean="0"/>
              <a:t>9</a:t>
            </a:r>
            <a:endParaRPr lang="en-GB" dirty="0"/>
          </a:p>
        </p:txBody>
      </p:sp>
      <p:sp>
        <p:nvSpPr>
          <p:cNvPr id="4" name="Date Placeholder 3"/>
          <p:cNvSpPr>
            <a:spLocks noGrp="1"/>
          </p:cNvSpPr>
          <p:nvPr>
            <p:ph type="dt" sz="half" idx="2"/>
          </p:nvPr>
        </p:nvSpPr>
        <p:spPr>
          <a:xfrm>
            <a:off x="1908176" y="0"/>
            <a:ext cx="9116090" cy="792163"/>
          </a:xfrm>
          <a:prstGeom prst="rect">
            <a:avLst/>
          </a:prstGeom>
        </p:spPr>
        <p:txBody>
          <a:bodyPr vert="horz" lIns="0" tIns="0" rIns="0" bIns="0" rtlCol="0" anchor="ctr" anchorCtr="0">
            <a:noAutofit/>
          </a:bodyPr>
          <a:lstStyle>
            <a:lvl1pPr algn="l">
              <a:defRPr sz="1000" b="1" i="0" cap="all" baseline="0">
                <a:solidFill>
                  <a:srgbClr val="003B7A"/>
                </a:solidFill>
              </a:defRPr>
            </a:lvl1pPr>
          </a:lstStyle>
          <a:p>
            <a:r>
              <a:rPr lang="da-DK" smtClean="0"/>
              <a:t>Fælleskommunale arkitekturmål 2018</a:t>
            </a:r>
            <a:endParaRPr lang="en-GB" dirty="0"/>
          </a:p>
        </p:txBody>
      </p:sp>
      <p:sp>
        <p:nvSpPr>
          <p:cNvPr id="5" name="Footer Placeholder 4"/>
          <p:cNvSpPr>
            <a:spLocks noGrp="1"/>
          </p:cNvSpPr>
          <p:nvPr>
            <p:ph type="ftr" sz="quarter" idx="3"/>
          </p:nvPr>
        </p:nvSpPr>
        <p:spPr>
          <a:xfrm rot="-5400000">
            <a:off x="-2042476" y="2834482"/>
            <a:ext cx="4876965" cy="792000"/>
          </a:xfrm>
          <a:prstGeom prst="rect">
            <a:avLst/>
          </a:prstGeom>
        </p:spPr>
        <p:txBody>
          <a:bodyPr vert="horz" lIns="0" tIns="0" rIns="0" bIns="0" rtlCol="0" anchor="ctr">
            <a:noAutofit/>
          </a:bodyPr>
          <a:lstStyle>
            <a:lvl1pPr algn="ctr">
              <a:defRPr sz="1000" b="1" i="0" cap="all" baseline="0">
                <a:solidFill>
                  <a:srgbClr val="003B7A"/>
                </a:solidFill>
              </a:defRPr>
            </a:lvl1pPr>
          </a:lstStyle>
          <a:p>
            <a:r>
              <a:rPr lang="da-DK" smtClean="0"/>
              <a:t>It-Arkitekturrådet 28.02.18</a:t>
            </a:r>
            <a:endParaRPr lang="en-GB" dirty="0"/>
          </a:p>
        </p:txBody>
      </p:sp>
      <p:sp>
        <p:nvSpPr>
          <p:cNvPr id="6" name="Slide Number Placeholder 5"/>
          <p:cNvSpPr>
            <a:spLocks noGrp="1"/>
          </p:cNvSpPr>
          <p:nvPr>
            <p:ph type="sldNum" sz="quarter" idx="4"/>
          </p:nvPr>
        </p:nvSpPr>
        <p:spPr>
          <a:xfrm>
            <a:off x="10465806" y="6048001"/>
            <a:ext cx="558460" cy="438620"/>
          </a:xfrm>
          <a:prstGeom prst="rect">
            <a:avLst/>
          </a:prstGeom>
        </p:spPr>
        <p:txBody>
          <a:bodyPr vert="horz" lIns="0" tIns="0" rIns="0" bIns="0" rtlCol="0" anchor="b" anchorCtr="0">
            <a:noAutofit/>
          </a:bodyPr>
          <a:lstStyle>
            <a:lvl1pPr algn="r">
              <a:defRPr sz="1000">
                <a:solidFill>
                  <a:srgbClr val="003B7A"/>
                </a:solidFill>
              </a:defRPr>
            </a:lvl1pPr>
          </a:lstStyle>
          <a:p>
            <a:fld id="{45D37B1E-C366-494F-A587-962AD9AABC83}" type="slidenum">
              <a:rPr lang="en-GB" smtClean="0"/>
              <a:pPr/>
              <a:t>‹nr.›</a:t>
            </a:fld>
            <a:endParaRPr lang="en-GB" dirty="0"/>
          </a:p>
        </p:txBody>
      </p:sp>
      <p:pic>
        <p:nvPicPr>
          <p:cNvPr id="11" name="Logo"/>
          <p:cNvPicPr>
            <a:picLocks noChangeAspect="1"/>
          </p:cNvPicPr>
          <p:nvPr userDrawn="1"/>
        </p:nvPicPr>
        <p:blipFill>
          <a:blip r:embed="rId23" cstate="print">
            <a:extLst>
              <a:ext uri="{28A0092B-C50C-407E-A947-70E740481C1C}">
                <a14:useLocalDpi xmlns:a14="http://schemas.microsoft.com/office/drawing/2010/main" val="0"/>
              </a:ext>
            </a:extLst>
          </a:blip>
          <a:stretch>
            <a:fillRect/>
          </a:stretch>
        </p:blipFill>
        <p:spPr>
          <a:xfrm>
            <a:off x="396000" y="6048293"/>
            <a:ext cx="689233" cy="417014"/>
          </a:xfrm>
          <a:prstGeom prst="rect">
            <a:avLst/>
          </a:prstGeom>
        </p:spPr>
      </p:pic>
    </p:spTree>
    <p:extLst>
      <p:ext uri="{BB962C8B-B14F-4D97-AF65-F5344CB8AC3E}">
        <p14:creationId xmlns:p14="http://schemas.microsoft.com/office/powerpoint/2010/main" val="2143522105"/>
      </p:ext>
    </p:extLst>
  </p:cSld>
  <p:clrMap bg1="lt1" tx1="dk1" bg2="lt2" tx2="dk2" accent1="accent1" accent2="accent2" accent3="accent3" accent4="accent4" accent5="accent5" accent6="accent6" hlink="hlink" folHlink="folHlink"/>
  <p:sldLayoutIdLst>
    <p:sldLayoutId id="2147483660" r:id="rId1"/>
    <p:sldLayoutId id="2147483649" r:id="rId2"/>
    <p:sldLayoutId id="2147483661" r:id="rId3"/>
    <p:sldLayoutId id="2147483674" r:id="rId4"/>
    <p:sldLayoutId id="2147483676" r:id="rId5"/>
    <p:sldLayoutId id="2147483651" r:id="rId6"/>
    <p:sldLayoutId id="2147483663" r:id="rId7"/>
    <p:sldLayoutId id="2147483664" r:id="rId8"/>
    <p:sldLayoutId id="2147483665" r:id="rId9"/>
    <p:sldLayoutId id="2147483666" r:id="rId10"/>
    <p:sldLayoutId id="2147483650" r:id="rId11"/>
    <p:sldLayoutId id="2147483652" r:id="rId12"/>
    <p:sldLayoutId id="2147483668" r:id="rId13"/>
    <p:sldLayoutId id="2147483657" r:id="rId14"/>
    <p:sldLayoutId id="2147483669" r:id="rId15"/>
    <p:sldLayoutId id="2147483670" r:id="rId16"/>
    <p:sldLayoutId id="2147483671" r:id="rId17"/>
    <p:sldLayoutId id="2147483654" r:id="rId18"/>
    <p:sldLayoutId id="2147483672" r:id="rId19"/>
    <p:sldLayoutId id="2147483655" r:id="rId20"/>
    <p:sldLayoutId id="2147483673" r:id="rId21"/>
  </p:sldLayoutIdLst>
  <p:hf sldNum="0" hdr="0"/>
  <p:txStyles>
    <p:titleStyle>
      <a:lvl1pPr algn="l" defTabSz="685800" rtl="0" eaLnBrk="1" latinLnBrk="0" hangingPunct="1">
        <a:lnSpc>
          <a:spcPct val="83000"/>
        </a:lnSpc>
        <a:spcBef>
          <a:spcPct val="0"/>
        </a:spcBef>
        <a:buNone/>
        <a:defRPr sz="2800" b="1" kern="1200">
          <a:solidFill>
            <a:srgbClr val="003B7A"/>
          </a:solidFill>
          <a:latin typeface="+mj-lt"/>
          <a:ea typeface="+mj-ea"/>
          <a:cs typeface="+mj-cs"/>
        </a:defRPr>
      </a:lvl1pPr>
    </p:titleStyle>
    <p:bodyStyle>
      <a:lvl1pPr marL="0" indent="0" algn="l" defTabSz="685800" rtl="0" eaLnBrk="1" latinLnBrk="0" hangingPunct="1">
        <a:lnSpc>
          <a:spcPct val="104000"/>
        </a:lnSpc>
        <a:spcBef>
          <a:spcPts val="0"/>
        </a:spcBef>
        <a:buFont typeface="Arial" panose="020B0604020202020204" pitchFamily="34" charset="0"/>
        <a:buChar char="​"/>
        <a:defRPr sz="1600" b="1" kern="1200">
          <a:solidFill>
            <a:srgbClr val="003B7A"/>
          </a:solidFill>
          <a:latin typeface="+mn-lt"/>
          <a:ea typeface="+mn-ea"/>
          <a:cs typeface="+mn-cs"/>
        </a:defRPr>
      </a:lvl1pPr>
      <a:lvl2pPr marL="0" indent="0" algn="l" defTabSz="685800" rtl="0" eaLnBrk="1" latinLnBrk="0" hangingPunct="1">
        <a:lnSpc>
          <a:spcPct val="104000"/>
        </a:lnSpc>
        <a:spcBef>
          <a:spcPts val="0"/>
        </a:spcBef>
        <a:spcAft>
          <a:spcPts val="0"/>
        </a:spcAft>
        <a:buFont typeface="Arial" panose="020B0604020202020204" pitchFamily="34" charset="0"/>
        <a:buChar char="​"/>
        <a:defRPr sz="1600" kern="1200">
          <a:solidFill>
            <a:srgbClr val="003B7A"/>
          </a:solidFill>
          <a:latin typeface="+mn-lt"/>
          <a:ea typeface="+mn-ea"/>
          <a:cs typeface="+mn-cs"/>
        </a:defRPr>
      </a:lvl2pPr>
      <a:lvl3pPr marL="180000" indent="-180000" algn="l" defTabSz="685800" rtl="0" eaLnBrk="1" latinLnBrk="0" hangingPunct="1">
        <a:lnSpc>
          <a:spcPct val="104000"/>
        </a:lnSpc>
        <a:spcBef>
          <a:spcPts val="0"/>
        </a:spcBef>
        <a:spcAft>
          <a:spcPts val="0"/>
        </a:spcAft>
        <a:buFont typeface="Arial" panose="020B0604020202020204" pitchFamily="34" charset="0"/>
        <a:buChar char="›"/>
        <a:defRPr sz="1600" kern="1200">
          <a:solidFill>
            <a:srgbClr val="003B7A"/>
          </a:solidFill>
          <a:latin typeface="+mn-lt"/>
          <a:ea typeface="+mn-ea"/>
          <a:cs typeface="+mn-cs"/>
        </a:defRPr>
      </a:lvl3pPr>
      <a:lvl4pPr marL="360000" indent="-180000" algn="l" defTabSz="685800" rtl="0" eaLnBrk="1" latinLnBrk="0" hangingPunct="1">
        <a:lnSpc>
          <a:spcPct val="104000"/>
        </a:lnSpc>
        <a:spcBef>
          <a:spcPts val="0"/>
        </a:spcBef>
        <a:spcAft>
          <a:spcPts val="0"/>
        </a:spcAft>
        <a:buFont typeface="Arial" panose="020B0604020202020204" pitchFamily="34" charset="0"/>
        <a:buChar char="›"/>
        <a:defRPr sz="1400" kern="1200">
          <a:solidFill>
            <a:srgbClr val="003B7A"/>
          </a:solidFill>
          <a:latin typeface="+mn-lt"/>
          <a:ea typeface="+mn-ea"/>
          <a:cs typeface="+mn-cs"/>
        </a:defRPr>
      </a:lvl4pPr>
      <a:lvl5pPr marL="360000" indent="-180000" algn="l" defTabSz="685800" rtl="0" eaLnBrk="1" latinLnBrk="0" hangingPunct="1">
        <a:lnSpc>
          <a:spcPct val="104000"/>
        </a:lnSpc>
        <a:spcBef>
          <a:spcPts val="0"/>
        </a:spcBef>
        <a:spcAft>
          <a:spcPts val="0"/>
        </a:spcAft>
        <a:buFont typeface="Arial" panose="020B0604020202020204" pitchFamily="34" charset="0"/>
        <a:buChar char="›"/>
        <a:defRPr sz="1400" kern="1200">
          <a:solidFill>
            <a:srgbClr val="003B7A"/>
          </a:solidFill>
          <a:latin typeface="+mn-lt"/>
          <a:ea typeface="+mn-ea"/>
          <a:cs typeface="+mn-cs"/>
        </a:defRPr>
      </a:lvl5pPr>
      <a:lvl6pPr marL="360000" indent="-180000" algn="l" defTabSz="685800" rtl="0" eaLnBrk="1" latinLnBrk="0" hangingPunct="1">
        <a:lnSpc>
          <a:spcPct val="104000"/>
        </a:lnSpc>
        <a:spcBef>
          <a:spcPts val="0"/>
        </a:spcBef>
        <a:buFont typeface="Arial" panose="020B0604020202020204" pitchFamily="34" charset="0"/>
        <a:buChar char="›"/>
        <a:defRPr sz="1350" kern="1200">
          <a:solidFill>
            <a:srgbClr val="003B7A"/>
          </a:solidFill>
          <a:latin typeface="+mn-lt"/>
          <a:ea typeface="+mn-ea"/>
          <a:cs typeface="+mn-cs"/>
        </a:defRPr>
      </a:lvl6pPr>
      <a:lvl7pPr marL="360000" indent="-180000" algn="l" defTabSz="685800" rtl="0" eaLnBrk="1" latinLnBrk="0" hangingPunct="1">
        <a:lnSpc>
          <a:spcPct val="104000"/>
        </a:lnSpc>
        <a:spcBef>
          <a:spcPts val="0"/>
        </a:spcBef>
        <a:buFont typeface="Arial" panose="020B0604020202020204" pitchFamily="34" charset="0"/>
        <a:buChar char="›"/>
        <a:defRPr sz="1350" kern="1200">
          <a:solidFill>
            <a:srgbClr val="003B7A"/>
          </a:solidFill>
          <a:latin typeface="+mn-lt"/>
          <a:ea typeface="+mn-ea"/>
          <a:cs typeface="+mn-cs"/>
        </a:defRPr>
      </a:lvl7pPr>
      <a:lvl8pPr marL="360000" indent="-180000" algn="l" defTabSz="685800" rtl="0" eaLnBrk="1" latinLnBrk="0" hangingPunct="1">
        <a:lnSpc>
          <a:spcPct val="104000"/>
        </a:lnSpc>
        <a:spcBef>
          <a:spcPts val="0"/>
        </a:spcBef>
        <a:buFont typeface="Arial" panose="020B0604020202020204" pitchFamily="34" charset="0"/>
        <a:buChar char="›"/>
        <a:defRPr sz="1350" kern="1200">
          <a:solidFill>
            <a:srgbClr val="003B7A"/>
          </a:solidFill>
          <a:latin typeface="+mn-lt"/>
          <a:ea typeface="+mn-ea"/>
          <a:cs typeface="+mn-cs"/>
        </a:defRPr>
      </a:lvl8pPr>
      <a:lvl9pPr marL="360000" indent="-180000" algn="l" defTabSz="685800" rtl="0" eaLnBrk="1" latinLnBrk="0" hangingPunct="1">
        <a:lnSpc>
          <a:spcPct val="104000"/>
        </a:lnSpc>
        <a:spcBef>
          <a:spcPts val="0"/>
        </a:spcBef>
        <a:buFont typeface="Arial" panose="020B0604020202020204" pitchFamily="34" charset="0"/>
        <a:buChar char="›"/>
        <a:defRPr sz="1350" kern="1200">
          <a:solidFill>
            <a:srgbClr val="003B7A"/>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196" userDrawn="1">
          <p15:clr>
            <a:srgbClr val="F26B43"/>
          </p15:clr>
        </p15:guide>
        <p15:guide id="2" pos="1202" userDrawn="1">
          <p15:clr>
            <a:srgbClr val="F26B43"/>
          </p15:clr>
        </p15:guide>
        <p15:guide id="3" pos="6949" userDrawn="1">
          <p15:clr>
            <a:srgbClr val="F26B43"/>
          </p15:clr>
        </p15:guide>
        <p15:guide id="4" orient="horz" pos="3584" userDrawn="1">
          <p15:clr>
            <a:srgbClr val="F26B43"/>
          </p15:clr>
        </p15:guide>
        <p15:guide id="5" orient="horz" pos="499" userDrawn="1">
          <p15:clr>
            <a:srgbClr val="F26B43"/>
          </p15:clr>
        </p15:guide>
        <p15:guide id="6" pos="498" userDrawn="1">
          <p15:clr>
            <a:srgbClr val="F26B43"/>
          </p15:clr>
        </p15:guide>
        <p15:guide id="7" pos="4013" userDrawn="1">
          <p15:clr>
            <a:srgbClr val="F26B43"/>
          </p15:clr>
        </p15:guide>
        <p15:guide id="8" pos="4137" userDrawn="1">
          <p15:clr>
            <a:srgbClr val="F26B43"/>
          </p15:clr>
        </p15:guide>
        <p15:guide id="9" pos="5965" userDrawn="1">
          <p15:clr>
            <a:srgbClr val="F26B43"/>
          </p15:clr>
        </p15:guide>
        <p15:guide id="10" orient="horz" pos="1223" userDrawn="1">
          <p15:clr>
            <a:srgbClr val="F26B43"/>
          </p15:clr>
        </p15:guide>
        <p15:guide id="11" orient="horz" pos="3571"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dato 2"/>
          <p:cNvSpPr>
            <a:spLocks noGrp="1"/>
          </p:cNvSpPr>
          <p:nvPr>
            <p:ph type="dt" sz="half" idx="10"/>
          </p:nvPr>
        </p:nvSpPr>
        <p:spPr/>
        <p:txBody>
          <a:bodyPr/>
          <a:lstStyle/>
          <a:p>
            <a:r>
              <a:rPr lang="da-DK" smtClean="0"/>
              <a:t>Fælleskommunale arkitekturmål 2018</a:t>
            </a:r>
            <a:endParaRPr lang="da-DK" dirty="0"/>
          </a:p>
        </p:txBody>
      </p:sp>
      <p:sp>
        <p:nvSpPr>
          <p:cNvPr id="4" name="Pladsholder til sidefod 3"/>
          <p:cNvSpPr>
            <a:spLocks noGrp="1"/>
          </p:cNvSpPr>
          <p:nvPr>
            <p:ph type="ftr" sz="quarter" idx="11"/>
          </p:nvPr>
        </p:nvSpPr>
        <p:spPr/>
        <p:txBody>
          <a:bodyPr/>
          <a:lstStyle/>
          <a:p>
            <a:r>
              <a:rPr lang="da-DK" smtClean="0"/>
              <a:t>It-Arkitekturrådet 28.02.18</a:t>
            </a:r>
            <a:endParaRPr lang="da-DK" dirty="0"/>
          </a:p>
        </p:txBody>
      </p:sp>
      <p:sp>
        <p:nvSpPr>
          <p:cNvPr id="2" name="Titel 1"/>
          <p:cNvSpPr>
            <a:spLocks noGrp="1"/>
          </p:cNvSpPr>
          <p:nvPr>
            <p:ph type="title"/>
          </p:nvPr>
        </p:nvSpPr>
        <p:spPr/>
        <p:txBody>
          <a:bodyPr/>
          <a:lstStyle/>
          <a:p>
            <a:r>
              <a:rPr lang="da-DK" dirty="0" smtClean="0"/>
              <a:t>Fælleskommunale arkitekturmål 2018</a:t>
            </a:r>
            <a:endParaRPr lang="da-DK" dirty="0"/>
          </a:p>
        </p:txBody>
      </p:sp>
    </p:spTree>
    <p:extLst>
      <p:ext uri="{BB962C8B-B14F-4D97-AF65-F5344CB8AC3E}">
        <p14:creationId xmlns:p14="http://schemas.microsoft.com/office/powerpoint/2010/main" val="21119267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dato 3"/>
          <p:cNvSpPr>
            <a:spLocks noGrp="1"/>
          </p:cNvSpPr>
          <p:nvPr>
            <p:ph type="dt" sz="half" idx="10"/>
          </p:nvPr>
        </p:nvSpPr>
        <p:spPr/>
        <p:txBody>
          <a:bodyPr/>
          <a:lstStyle/>
          <a:p>
            <a:r>
              <a:rPr lang="da-DK" smtClean="0"/>
              <a:t>Fælleskommunale arkitekturmål 2018</a:t>
            </a:r>
            <a:endParaRPr lang="en-GB" dirty="0"/>
          </a:p>
        </p:txBody>
      </p:sp>
      <p:sp>
        <p:nvSpPr>
          <p:cNvPr id="5" name="Pladsholder til sidefod 4"/>
          <p:cNvSpPr>
            <a:spLocks noGrp="1"/>
          </p:cNvSpPr>
          <p:nvPr>
            <p:ph type="ftr" sz="quarter" idx="11"/>
          </p:nvPr>
        </p:nvSpPr>
        <p:spPr/>
        <p:txBody>
          <a:bodyPr/>
          <a:lstStyle/>
          <a:p>
            <a:r>
              <a:rPr lang="da-DK" smtClean="0"/>
              <a:t>It-Arkitekturrådet 28.02.18</a:t>
            </a:r>
            <a:endParaRPr lang="en-GB" dirty="0"/>
          </a:p>
        </p:txBody>
      </p:sp>
      <p:sp>
        <p:nvSpPr>
          <p:cNvPr id="3" name="Pladsholder til indhold 2"/>
          <p:cNvSpPr>
            <a:spLocks noGrp="1"/>
          </p:cNvSpPr>
          <p:nvPr>
            <p:ph idx="1"/>
          </p:nvPr>
        </p:nvSpPr>
        <p:spPr>
          <a:xfrm>
            <a:off x="1205000" y="1814044"/>
            <a:ext cx="11498126" cy="3790950"/>
          </a:xfrm>
        </p:spPr>
        <p:txBody>
          <a:bodyPr/>
          <a:lstStyle/>
          <a:p>
            <a:pPr marL="342900" lvl="0" indent="-342900">
              <a:buFont typeface="+mj-lt"/>
              <a:buAutoNum type="arabicPeriod"/>
            </a:pPr>
            <a:r>
              <a:rPr lang="da-DK" dirty="0"/>
              <a:t>Sammenhængende </a:t>
            </a:r>
            <a:r>
              <a:rPr lang="da-DK" dirty="0" smtClean="0"/>
              <a:t>it</a:t>
            </a:r>
            <a:endParaRPr lang="da-DK" dirty="0"/>
          </a:p>
          <a:p>
            <a:pPr lvl="3">
              <a:buNone/>
            </a:pPr>
            <a:r>
              <a:rPr lang="da-DK" sz="1600" b="0" dirty="0" smtClean="0"/>
              <a:t>   Kommunens </a:t>
            </a:r>
            <a:r>
              <a:rPr lang="da-DK" sz="1600" b="0" dirty="0"/>
              <a:t>borgere og medarbejdere mødes </a:t>
            </a:r>
            <a:r>
              <a:rPr lang="da-DK" sz="1600" b="0" dirty="0">
                <a:solidFill>
                  <a:srgbClr val="FF0000"/>
                </a:solidFill>
              </a:rPr>
              <a:t>af et sammenhængende it-landskab på tværs af den </a:t>
            </a:r>
            <a:r>
              <a:rPr lang="da-DK" sz="1600" b="0" dirty="0" smtClean="0">
                <a:solidFill>
                  <a:srgbClr val="FF0000"/>
                </a:solidFill>
              </a:rPr>
              <a:t>offentlige </a:t>
            </a:r>
            <a:r>
              <a:rPr lang="da-DK" sz="1600" b="0" dirty="0">
                <a:solidFill>
                  <a:srgbClr val="FF0000"/>
                </a:solidFill>
              </a:rPr>
              <a:t>sektor </a:t>
            </a:r>
            <a:r>
              <a:rPr lang="da-DK" sz="1600" b="0" dirty="0"/>
              <a:t>og behøver derfor ikke genindtaste informationer, som allerede er kendte af andre it-løsninger. </a:t>
            </a:r>
            <a:r>
              <a:rPr lang="da-DK" sz="1600" b="0" dirty="0">
                <a:solidFill>
                  <a:srgbClr val="FF0000"/>
                </a:solidFill>
              </a:rPr>
              <a:t>Kommunale it-løsninger indgår i en sammenhængende infrastruktur på tværs af leverandører og sektorer. It-løsninger reagerer umiddelbart og afspejler den faktiske situation.</a:t>
            </a:r>
          </a:p>
          <a:p>
            <a:pPr marL="342900" indent="-342900">
              <a:buFont typeface="+mj-lt"/>
              <a:buAutoNum type="arabicPeriod"/>
            </a:pPr>
            <a:endParaRPr lang="da-DK" b="0" dirty="0"/>
          </a:p>
          <a:p>
            <a:pPr marL="342900" lvl="0" indent="-342900">
              <a:buFont typeface="+mj-lt"/>
              <a:buAutoNum type="arabicPeriod"/>
            </a:pPr>
            <a:r>
              <a:rPr lang="da-DK" dirty="0"/>
              <a:t>Byg til genbrug og forandring</a:t>
            </a:r>
          </a:p>
          <a:p>
            <a:pPr lvl="3">
              <a:buNone/>
            </a:pPr>
            <a:r>
              <a:rPr lang="da-DK" b="0" dirty="0" smtClean="0"/>
              <a:t>   </a:t>
            </a:r>
            <a:r>
              <a:rPr lang="da-DK" sz="1600" b="0" dirty="0" smtClean="0"/>
              <a:t>En </a:t>
            </a:r>
            <a:r>
              <a:rPr lang="da-DK" sz="1600" b="0" dirty="0"/>
              <a:t>kommune betaler ikke for den samme funktionalitet flere gange, da it-løsninger benytter og genbruger funktioner </a:t>
            </a:r>
            <a:r>
              <a:rPr lang="da-DK" sz="1600" b="0" dirty="0" smtClean="0"/>
              <a:t>eller data </a:t>
            </a:r>
            <a:r>
              <a:rPr lang="da-DK" sz="1600" b="0" dirty="0"/>
              <a:t>i andre it-løsninger. </a:t>
            </a:r>
            <a:r>
              <a:rPr lang="da-DK" sz="1600" b="0" dirty="0">
                <a:solidFill>
                  <a:srgbClr val="FF0000"/>
                </a:solidFill>
              </a:rPr>
              <a:t>Kommunale it-løsninger er så vidt muligt </a:t>
            </a:r>
            <a:r>
              <a:rPr lang="da-DK" sz="1600" b="0" dirty="0"/>
              <a:t>modulopbygget af fælleskomponenter eller standardkomponenter som er kompatible. It-løsninger er lette at tilpasse i forbindelse med lovændringer eller forandringer i opgaveløsningen, så </a:t>
            </a:r>
            <a:r>
              <a:rPr lang="da-DK" sz="1600" b="0" dirty="0">
                <a:solidFill>
                  <a:srgbClr val="FF0000"/>
                </a:solidFill>
              </a:rPr>
              <a:t>it-kompleksitet</a:t>
            </a:r>
            <a:r>
              <a:rPr lang="da-DK" sz="1600" b="0" dirty="0"/>
              <a:t> ikke er en bremse for forandring.</a:t>
            </a:r>
          </a:p>
          <a:p>
            <a:pPr>
              <a:buNone/>
            </a:pPr>
            <a:r>
              <a:rPr lang="da-DK" dirty="0"/>
              <a:t> </a:t>
            </a:r>
          </a:p>
          <a:p>
            <a:pPr lvl="0">
              <a:buNone/>
            </a:pPr>
            <a:r>
              <a:rPr lang="da-DK" dirty="0" smtClean="0"/>
              <a:t>3.    Flere </a:t>
            </a:r>
            <a:r>
              <a:rPr lang="da-DK" dirty="0"/>
              <a:t>leverandører</a:t>
            </a:r>
          </a:p>
          <a:p>
            <a:pPr lvl="3">
              <a:buNone/>
            </a:pPr>
            <a:r>
              <a:rPr lang="da-DK" b="0" dirty="0" smtClean="0"/>
              <a:t>    </a:t>
            </a:r>
            <a:r>
              <a:rPr lang="da-DK" sz="1600" b="0" dirty="0" smtClean="0">
                <a:solidFill>
                  <a:srgbClr val="FF0000"/>
                </a:solidFill>
              </a:rPr>
              <a:t>På </a:t>
            </a:r>
            <a:r>
              <a:rPr lang="da-DK" sz="1600" b="0" dirty="0">
                <a:solidFill>
                  <a:srgbClr val="FF0000"/>
                </a:solidFill>
              </a:rPr>
              <a:t>et innovativt og konkurrencedrevet flerleverandørmarked </a:t>
            </a:r>
            <a:r>
              <a:rPr lang="da-DK" sz="1600" b="0" dirty="0"/>
              <a:t>kan kommunerne skifte leverandører uden tekniske barrierer, fordi kommunens løsninger er baseret på åbne standarder og udskiftelige komponenter.</a:t>
            </a:r>
          </a:p>
          <a:p>
            <a:pPr marL="342900" indent="-342900">
              <a:buFont typeface="+mj-lt"/>
              <a:buAutoNum type="arabicPeriod"/>
            </a:pPr>
            <a:endParaRPr lang="da-DK" dirty="0"/>
          </a:p>
        </p:txBody>
      </p:sp>
      <p:sp>
        <p:nvSpPr>
          <p:cNvPr id="2" name="Tekstfelt 1"/>
          <p:cNvSpPr txBox="1"/>
          <p:nvPr/>
        </p:nvSpPr>
        <p:spPr>
          <a:xfrm>
            <a:off x="1237949" y="1181686"/>
            <a:ext cx="6394379" cy="417871"/>
          </a:xfrm>
          <a:prstGeom prst="rect">
            <a:avLst/>
          </a:prstGeom>
          <a:noFill/>
        </p:spPr>
        <p:txBody>
          <a:bodyPr wrap="none" lIns="0" tIns="0" rIns="0" bIns="0" rtlCol="0">
            <a:spAutoFit/>
          </a:bodyPr>
          <a:lstStyle/>
          <a:p>
            <a:pPr>
              <a:lnSpc>
                <a:spcPct val="104000"/>
              </a:lnSpc>
            </a:pPr>
            <a:r>
              <a:rPr lang="da-DK" sz="2800" b="1" dirty="0" smtClean="0">
                <a:solidFill>
                  <a:schemeClr val="accent1"/>
                </a:solidFill>
              </a:rPr>
              <a:t>Fælleskommunale arkitekturmål 2018</a:t>
            </a:r>
          </a:p>
        </p:txBody>
      </p:sp>
    </p:spTree>
    <p:extLst>
      <p:ext uri="{BB962C8B-B14F-4D97-AF65-F5344CB8AC3E}">
        <p14:creationId xmlns:p14="http://schemas.microsoft.com/office/powerpoint/2010/main" val="37796777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sidefod 2"/>
          <p:cNvSpPr>
            <a:spLocks noGrp="1"/>
          </p:cNvSpPr>
          <p:nvPr>
            <p:ph type="ftr" sz="quarter" idx="11"/>
          </p:nvPr>
        </p:nvSpPr>
        <p:spPr/>
        <p:txBody>
          <a:bodyPr/>
          <a:lstStyle/>
          <a:p>
            <a:r>
              <a:rPr lang="da-DK" smtClean="0"/>
              <a:t>It-Arkitekturrådet 28.02.18</a:t>
            </a:r>
            <a:endParaRPr lang="en-GB" dirty="0"/>
          </a:p>
        </p:txBody>
      </p:sp>
      <p:sp>
        <p:nvSpPr>
          <p:cNvPr id="5" name="Pladsholder til indhold 4"/>
          <p:cNvSpPr>
            <a:spLocks noGrp="1"/>
          </p:cNvSpPr>
          <p:nvPr>
            <p:ph idx="1"/>
          </p:nvPr>
        </p:nvSpPr>
        <p:spPr>
          <a:xfrm>
            <a:off x="1359542" y="1884582"/>
            <a:ext cx="10597996" cy="3790950"/>
          </a:xfrm>
        </p:spPr>
        <p:txBody>
          <a:bodyPr/>
          <a:lstStyle/>
          <a:p>
            <a:pPr>
              <a:buNone/>
            </a:pPr>
            <a:endParaRPr lang="da-DK" dirty="0"/>
          </a:p>
          <a:p>
            <a:pPr lvl="0">
              <a:buNone/>
            </a:pPr>
            <a:r>
              <a:rPr lang="da-DK" dirty="0" smtClean="0"/>
              <a:t>4.   Data </a:t>
            </a:r>
            <a:r>
              <a:rPr lang="da-DK" dirty="0"/>
              <a:t>som værdiskabende ressource</a:t>
            </a:r>
          </a:p>
          <a:p>
            <a:pPr>
              <a:buNone/>
            </a:pPr>
            <a:r>
              <a:rPr lang="da-DK" b="0" dirty="0"/>
              <a:t>Data er en afgørende, værdiskabende ressource i forhold til kommunens opgaveløsning, og er derfor inden for lovens rammer tilgængelige for anvendelse og genbrug for offentlige og private aktører. Data og datadefinitioner har en kvalitet, som muliggør anvendelse på tværs af sektorer og it-løsninger.</a:t>
            </a:r>
          </a:p>
          <a:p>
            <a:pPr>
              <a:buNone/>
            </a:pPr>
            <a:r>
              <a:rPr lang="da-DK" b="0" dirty="0"/>
              <a:t> </a:t>
            </a:r>
          </a:p>
          <a:p>
            <a:pPr lvl="0">
              <a:buNone/>
            </a:pPr>
            <a:r>
              <a:rPr lang="da-DK" dirty="0" smtClean="0"/>
              <a:t>5.  Tillid </a:t>
            </a:r>
            <a:r>
              <a:rPr lang="da-DK" dirty="0"/>
              <a:t>og </a:t>
            </a:r>
            <a:r>
              <a:rPr lang="da-DK" dirty="0" smtClean="0"/>
              <a:t>sikkerhed</a:t>
            </a:r>
            <a:br>
              <a:rPr lang="da-DK" dirty="0" smtClean="0"/>
            </a:br>
            <a:r>
              <a:rPr lang="da-DK" b="0" dirty="0" smtClean="0"/>
              <a:t>Kommunale </a:t>
            </a:r>
            <a:r>
              <a:rPr lang="da-DK" b="0" dirty="0"/>
              <a:t>it-løsninger bygges således, at borgere og virksomheder har tillid til, at deres data er korrekte, og at de behandles og opbevares, så de er sikret mod misbrug og utilsigtet adgang eller anvendelse. Data beskyttes ensartet på tværs af it-systemer.</a:t>
            </a:r>
            <a:br>
              <a:rPr lang="da-DK" b="0" dirty="0"/>
            </a:br>
            <a:endParaRPr lang="da-DK" b="0" dirty="0"/>
          </a:p>
          <a:p>
            <a:endParaRPr lang="da-DK" dirty="0"/>
          </a:p>
          <a:p>
            <a:endParaRPr lang="da-DK" dirty="0"/>
          </a:p>
        </p:txBody>
      </p:sp>
      <p:sp>
        <p:nvSpPr>
          <p:cNvPr id="6" name="Tekstfelt 5"/>
          <p:cNvSpPr txBox="1"/>
          <p:nvPr/>
        </p:nvSpPr>
        <p:spPr>
          <a:xfrm>
            <a:off x="1223662" y="1176435"/>
            <a:ext cx="6394379" cy="417871"/>
          </a:xfrm>
          <a:prstGeom prst="rect">
            <a:avLst/>
          </a:prstGeom>
          <a:noFill/>
        </p:spPr>
        <p:txBody>
          <a:bodyPr wrap="none" lIns="0" tIns="0" rIns="0" bIns="0" rtlCol="0">
            <a:spAutoFit/>
          </a:bodyPr>
          <a:lstStyle/>
          <a:p>
            <a:pPr>
              <a:lnSpc>
                <a:spcPct val="104000"/>
              </a:lnSpc>
            </a:pPr>
            <a:r>
              <a:rPr lang="da-DK" sz="2800" b="1" dirty="0" smtClean="0">
                <a:solidFill>
                  <a:schemeClr val="accent1"/>
                </a:solidFill>
              </a:rPr>
              <a:t>Fælleskommunale arkitekturmål 2018</a:t>
            </a:r>
          </a:p>
        </p:txBody>
      </p:sp>
      <p:sp>
        <p:nvSpPr>
          <p:cNvPr id="8" name="Pladsholder til dato 7"/>
          <p:cNvSpPr>
            <a:spLocks noGrp="1"/>
          </p:cNvSpPr>
          <p:nvPr>
            <p:ph type="dt" sz="half" idx="10"/>
          </p:nvPr>
        </p:nvSpPr>
        <p:spPr/>
        <p:txBody>
          <a:bodyPr/>
          <a:lstStyle/>
          <a:p>
            <a:r>
              <a:rPr lang="da-DK" smtClean="0"/>
              <a:t>Fælleskommunale arkitekturmål 2018</a:t>
            </a:r>
            <a:endParaRPr lang="en-GB" dirty="0"/>
          </a:p>
        </p:txBody>
      </p:sp>
    </p:spTree>
    <p:extLst>
      <p:ext uri="{BB962C8B-B14F-4D97-AF65-F5344CB8AC3E}">
        <p14:creationId xmlns:p14="http://schemas.microsoft.com/office/powerpoint/2010/main" val="6560412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dato 3"/>
          <p:cNvSpPr>
            <a:spLocks noGrp="1"/>
          </p:cNvSpPr>
          <p:nvPr>
            <p:ph type="dt" sz="half" idx="10"/>
          </p:nvPr>
        </p:nvSpPr>
        <p:spPr/>
        <p:txBody>
          <a:bodyPr/>
          <a:lstStyle/>
          <a:p>
            <a:endParaRPr lang="en-GB" dirty="0"/>
          </a:p>
        </p:txBody>
      </p:sp>
      <p:sp>
        <p:nvSpPr>
          <p:cNvPr id="5" name="Pladsholder til sidefod 4"/>
          <p:cNvSpPr>
            <a:spLocks noGrp="1"/>
          </p:cNvSpPr>
          <p:nvPr>
            <p:ph type="ftr" sz="quarter" idx="11"/>
          </p:nvPr>
        </p:nvSpPr>
        <p:spPr/>
        <p:txBody>
          <a:bodyPr/>
          <a:lstStyle/>
          <a:p>
            <a:r>
              <a:rPr lang="da-DK" smtClean="0"/>
              <a:t>It-Arkitekturrådet 28.02.18</a:t>
            </a:r>
            <a:endParaRPr lang="en-GB" dirty="0"/>
          </a:p>
        </p:txBody>
      </p:sp>
      <p:sp>
        <p:nvSpPr>
          <p:cNvPr id="3" name="Pladsholder til indhold 2"/>
          <p:cNvSpPr>
            <a:spLocks noGrp="1"/>
          </p:cNvSpPr>
          <p:nvPr>
            <p:ph idx="1"/>
          </p:nvPr>
        </p:nvSpPr>
        <p:spPr>
          <a:xfrm>
            <a:off x="1022117" y="899634"/>
            <a:ext cx="12665747" cy="3790950"/>
          </a:xfrm>
        </p:spPr>
        <p:txBody>
          <a:bodyPr/>
          <a:lstStyle/>
          <a:p>
            <a:pPr lvl="0"/>
            <a:r>
              <a:rPr lang="da-DK" dirty="0"/>
              <a:t>1. Sammenhængende it </a:t>
            </a:r>
          </a:p>
          <a:p>
            <a:pPr lvl="0"/>
            <a:r>
              <a:rPr lang="da-DK" b="0" dirty="0"/>
              <a:t>Kommunens borgere (og medarbejdere) mødes ikke med behovet for genindtastning af data, som allerede er kendte af andre systemer. Systemerne har en datasammenhæng og en dataudvekslingsarkitektur, som skaber sammenhæng mellem it-løsningerne. </a:t>
            </a:r>
            <a:r>
              <a:rPr lang="da-DK" dirty="0"/>
              <a:t/>
            </a:r>
            <a:br>
              <a:rPr lang="da-DK" dirty="0"/>
            </a:br>
            <a:endParaRPr lang="da-DK" dirty="0"/>
          </a:p>
          <a:p>
            <a:pPr lvl="0"/>
            <a:r>
              <a:rPr lang="da-DK" dirty="0"/>
              <a:t>2. Genbrug </a:t>
            </a:r>
          </a:p>
          <a:p>
            <a:pPr lvl="0"/>
            <a:r>
              <a:rPr lang="da-DK" b="0" dirty="0"/>
              <a:t>En kommune skal ikke betale fuld pris for den samme funktionalitet to gange, da det skal være let for it-løsninger at benytte og genbruge funktioner eller data i andre (kommuners) it-løsninger. En større del af den fremtidige kommunale system-portefølje bør derfor modulopbygges af fælleskomponenter eller standardkomponenter som er kompatible. Samtidig skal der sikres en incitamentsstruktur, der gør det attraktivt for leverandørerne at udvikle genbrugelig funktionalitet. </a:t>
            </a:r>
            <a:r>
              <a:rPr lang="da-DK" dirty="0"/>
              <a:t/>
            </a:r>
            <a:br>
              <a:rPr lang="da-DK" dirty="0"/>
            </a:br>
            <a:endParaRPr lang="da-DK" dirty="0"/>
          </a:p>
          <a:p>
            <a:pPr lvl="0"/>
            <a:r>
              <a:rPr lang="da-DK" dirty="0"/>
              <a:t>3. Byg til forandring </a:t>
            </a:r>
          </a:p>
          <a:p>
            <a:pPr lvl="0"/>
            <a:r>
              <a:rPr lang="da-DK" b="0" dirty="0"/>
              <a:t>Kommunens it-løsninger skal være lette at tilpasse, når der fx kommer ny lovgivning, der ændrer processen eller, når kommunerne vil forandre opgaveløsningen, så it-omkostningerne ikke bliver en bremse på forandring. </a:t>
            </a:r>
            <a:r>
              <a:rPr lang="da-DK" dirty="0"/>
              <a:t/>
            </a:r>
            <a:br>
              <a:rPr lang="da-DK" dirty="0"/>
            </a:br>
            <a:endParaRPr lang="da-DK" dirty="0"/>
          </a:p>
          <a:p>
            <a:pPr lvl="0"/>
            <a:r>
              <a:rPr lang="da-DK" dirty="0"/>
              <a:t>4. Flere leverandører </a:t>
            </a:r>
          </a:p>
          <a:p>
            <a:pPr lvl="0"/>
            <a:r>
              <a:rPr lang="da-DK" b="0" dirty="0"/>
              <a:t>Når kommunen baserer sine løsninger på åbne standarder og udskiftelige komponenter, kan de skifte leverandører uden tekniske barrierer. Herudover er der et ønske om et reelt flerleverandørmarked, som sikrer konkurrence og innovation. </a:t>
            </a:r>
            <a:br>
              <a:rPr lang="da-DK" b="0" dirty="0"/>
            </a:br>
            <a:endParaRPr lang="da-DK" b="0" dirty="0"/>
          </a:p>
          <a:p>
            <a:pPr lvl="0"/>
            <a:r>
              <a:rPr lang="da-DK" dirty="0"/>
              <a:t>5. Driftsstabilitet </a:t>
            </a:r>
          </a:p>
          <a:p>
            <a:pPr lvl="0"/>
            <a:r>
              <a:rPr lang="da-DK" b="0" dirty="0"/>
              <a:t>Kommunens it-løsninger skal være driftsstabile, pålidelige, attraktive og sikre, så borgere og medarbejdere kan have tillid til og vil tilslutte sig den digitale opgaveløsning. </a:t>
            </a:r>
          </a:p>
        </p:txBody>
      </p:sp>
    </p:spTree>
    <p:extLst>
      <p:ext uri="{BB962C8B-B14F-4D97-AF65-F5344CB8AC3E}">
        <p14:creationId xmlns:p14="http://schemas.microsoft.com/office/powerpoint/2010/main" val="2417147059"/>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KL blå">
      <a:dk1>
        <a:sysClr val="windowText" lastClr="000000"/>
      </a:dk1>
      <a:lt1>
        <a:sysClr val="window" lastClr="FFFFFF"/>
      </a:lt1>
      <a:dk2>
        <a:srgbClr val="003B7A"/>
      </a:dk2>
      <a:lt2>
        <a:srgbClr val="E6E6E6"/>
      </a:lt2>
      <a:accent1>
        <a:srgbClr val="003B7A"/>
      </a:accent1>
      <a:accent2>
        <a:srgbClr val="0084C9"/>
      </a:accent2>
      <a:accent3>
        <a:srgbClr val="73BBE1"/>
      </a:accent3>
      <a:accent4>
        <a:srgbClr val="565656"/>
      </a:accent4>
      <a:accent5>
        <a:srgbClr val="9B9B9B"/>
      </a:accent5>
      <a:accent6>
        <a:srgbClr val="8493B6"/>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w="9525">
          <a:solidFill>
            <a:schemeClr val="accent2"/>
          </a:solidFill>
        </a:ln>
      </a:spPr>
      <a:bodyPr rtlCol="0" anchor="ctr"/>
      <a:lstStyle>
        <a:defPPr algn="ctr">
          <a:lnSpc>
            <a:spcPct val="104000"/>
          </a:lnSpc>
          <a:defRPr sz="1600"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nSpc>
            <a:spcPct val="104000"/>
          </a:lnSpc>
          <a:defRPr sz="1600" dirty="0" err="1" smtClean="0">
            <a:solidFill>
              <a:schemeClr val="accent1"/>
            </a:solidFill>
          </a:defRPr>
        </a:defPPr>
      </a:lstStyle>
    </a:txDef>
  </a:objectDefaults>
  <a:extraClrSchemeLst/>
  <a:extLst>
    <a:ext uri="{05A4C25C-085E-4340-85A3-A5531E510DB2}">
      <thm15:themeFamily xmlns:thm15="http://schemas.microsoft.com/office/thememl/2012/main" name="KL 4-3" id="{1B07B580-9EDD-432D-9779-416A21540967}" vid="{410260B3-D937-4ABA-B8B3-35452AAB9D1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GetOrganized dokument" ma:contentTypeID="0x010100AC085CFC53BC46CEA2EADE194AD9D48200C439B1C91B159044956E0542F1B905DC" ma:contentTypeVersion="1" ma:contentTypeDescription="GetOrganized dokument" ma:contentTypeScope="" ma:versionID="3dcd264163a5f04e6ca7d10cd5794459">
  <xsd:schema xmlns:xsd="http://www.w3.org/2001/XMLSchema" xmlns:xs="http://www.w3.org/2001/XMLSchema" xmlns:p="http://schemas.microsoft.com/office/2006/metadata/properties" xmlns:ns1="http://schemas.microsoft.com/sharepoint/v3" xmlns:ns2="F09044AE-D739-40AF-8ADA-F63DEBED5D82" targetNamespace="http://schemas.microsoft.com/office/2006/metadata/properties" ma:root="true" ma:fieldsID="31f5038e29387b79c401288d10d4dca2" ns1:_="" ns2:_="">
    <xsd:import namespace="http://schemas.microsoft.com/sharepoint/v3"/>
    <xsd:import namespace="F09044AE-D739-40AF-8ADA-F63DEBED5D82"/>
    <xsd:element name="properties">
      <xsd:complexType>
        <xsd:sequence>
          <xsd:element name="documentManagement">
            <xsd:complexType>
              <xsd:all>
                <xsd:element ref="ns2:Dokumenttype"/>
                <xsd:element ref="ns2:DocumentDescription" minOccurs="0"/>
                <xsd:element ref="ns2:CCMAgendaDocumentStatus" minOccurs="0"/>
                <xsd:element ref="ns2:CCMAgendaStatus" minOccurs="0"/>
                <xsd:element ref="ns2:CCMMeetingCaseLink" minOccurs="0"/>
                <xsd:element ref="ns2:AgendaStatusIcon" minOccurs="0"/>
                <xsd:element ref="ns1:CaseID" minOccurs="0"/>
                <xsd:element ref="ns1:DocID" minOccurs="0"/>
                <xsd:element ref="ns1:Finalized" minOccurs="0"/>
                <xsd:element ref="ns1:Related" minOccurs="0"/>
                <xsd:element ref="ns1:RegistrationDate" minOccurs="0"/>
                <xsd:element ref="ns1:CaseRecordNumber" minOccurs="0"/>
                <xsd:element ref="ns1:LocalAttachment" minOccurs="0"/>
                <xsd:element ref="ns1:CCMTemplateName" minOccurs="0"/>
                <xsd:element ref="ns1:CCMTemplateVersion" minOccurs="0"/>
                <xsd:element ref="ns1:CCMSystemID" minOccurs="0"/>
                <xsd:element ref="ns1:WasEncrypted" minOccurs="0"/>
                <xsd:element ref="ns1:WasSigned" minOccurs="0"/>
                <xsd:element ref="ns1:MailHasAttachments" minOccurs="0"/>
                <xsd:element ref="ns2:CCMMeetingCaseId" minOccurs="0"/>
                <xsd:element ref="ns2:CCMMeetingCaseInstanceId" minOccurs="0"/>
                <xsd:element ref="ns2:CCMAgendaItemId" minOccurs="0"/>
                <xsd:element ref="ns1:CCMTemplateID" minOccurs="0"/>
                <xsd:element ref="ns1:CCMVisualId" minOccurs="0"/>
                <xsd:element ref="ns1:CCMConversation" minOccurs="0"/>
                <xsd:element ref="ns1:CCMOriginalDoc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aseID" ma:index="14" nillable="true" ma:displayName="Sags ID" ma:default="Tildeler" ma:internalName="CaseID" ma:readOnly="true">
      <xsd:simpleType>
        <xsd:restriction base="dms:Text"/>
      </xsd:simpleType>
    </xsd:element>
    <xsd:element name="DocID" ma:index="15" nillable="true" ma:displayName="Dok ID" ma:default="Tildeler" ma:internalName="DocID" ma:readOnly="true">
      <xsd:simpleType>
        <xsd:restriction base="dms:Text"/>
      </xsd:simpleType>
    </xsd:element>
    <xsd:element name="Finalized" ma:index="16" nillable="true" ma:displayName="Endeligt" ma:default="False" ma:internalName="Finalized" ma:readOnly="true">
      <xsd:simpleType>
        <xsd:restriction base="dms:Boolean"/>
      </xsd:simpleType>
    </xsd:element>
    <xsd:element name="Related" ma:index="17" nillable="true" ma:displayName="Vedhæftet dokument" ma:default="False" ma:internalName="Related" ma:readOnly="true">
      <xsd:simpleType>
        <xsd:restriction base="dms:Boolean"/>
      </xsd:simpleType>
    </xsd:element>
    <xsd:element name="RegistrationDate" ma:index="18" nillable="true" ma:displayName="Registrerings dato" ma:format="DateTime" ma:internalName="RegistrationDate" ma:readOnly="true">
      <xsd:simpleType>
        <xsd:restriction base="dms:DateTime"/>
      </xsd:simpleType>
    </xsd:element>
    <xsd:element name="CaseRecordNumber" ma:index="19" nillable="true" ma:displayName="Akt ID" ma:decimals="0" ma:default="0" ma:internalName="CaseRecordNumber" ma:readOnly="true">
      <xsd:simpleType>
        <xsd:restriction base="dms:Number"/>
      </xsd:simpleType>
    </xsd:element>
    <xsd:element name="LocalAttachment" ma:index="20" nillable="true" ma:displayName="Lokalt bilag" ma:default="False" ma:internalName="LocalAttachment" ma:readOnly="true">
      <xsd:simpleType>
        <xsd:restriction base="dms:Boolean"/>
      </xsd:simpleType>
    </xsd:element>
    <xsd:element name="CCMTemplateName" ma:index="21" nillable="true" ma:displayName="Skabelon navn" ma:internalName="CCMTemplateName" ma:readOnly="true">
      <xsd:simpleType>
        <xsd:restriction base="dms:Text"/>
      </xsd:simpleType>
    </xsd:element>
    <xsd:element name="CCMTemplateVersion" ma:index="22" nillable="true" ma:displayName="Skabelon version" ma:internalName="CCMTemplateVersion" ma:readOnly="true">
      <xsd:simpleType>
        <xsd:restriction base="dms:Text"/>
      </xsd:simpleType>
    </xsd:element>
    <xsd:element name="CCMSystemID" ma:index="23" nillable="true" ma:displayName="CCMSystemID" ma:hidden="true" ma:internalName="CCMSystemID" ma:readOnly="true">
      <xsd:simpleType>
        <xsd:restriction base="dms:Text"/>
      </xsd:simpleType>
    </xsd:element>
    <xsd:element name="WasEncrypted" ma:index="24" nillable="true" ma:displayName="Krypteret" ma:default="False" ma:internalName="WasEncrypted" ma:readOnly="true">
      <xsd:simpleType>
        <xsd:restriction base="dms:Boolean"/>
      </xsd:simpleType>
    </xsd:element>
    <xsd:element name="WasSigned" ma:index="25" nillable="true" ma:displayName="Signeret" ma:default="False" ma:internalName="WasSigned" ma:readOnly="true">
      <xsd:simpleType>
        <xsd:restriction base="dms:Boolean"/>
      </xsd:simpleType>
    </xsd:element>
    <xsd:element name="MailHasAttachments" ma:index="26" nillable="true" ma:displayName="E-mail har vedhæftede filer" ma:default="False" ma:internalName="MailHasAttachments" ma:readOnly="true">
      <xsd:simpleType>
        <xsd:restriction base="dms:Boolean"/>
      </xsd:simpleType>
    </xsd:element>
    <xsd:element name="CCMTemplateID" ma:index="31" nillable="true" ma:displayName="CCMTemplateID" ma:decimals="0" ma:default="0" ma:hidden="true" ma:internalName="CCMTemplateID" ma:readOnly="true">
      <xsd:simpleType>
        <xsd:restriction base="dms:Number"/>
      </xsd:simpleType>
    </xsd:element>
    <xsd:element name="CCMVisualId" ma:index="32" nillable="true" ma:displayName="Sags ID" ma:default="Tildeler" ma:internalName="CCMVisualId" ma:readOnly="true">
      <xsd:simpleType>
        <xsd:restriction base="dms:Text"/>
      </xsd:simpleType>
    </xsd:element>
    <xsd:element name="CCMConversation" ma:index="33" nillable="true" ma:displayName="Samtale" ma:internalName="CCMConversation" ma:readOnly="true">
      <xsd:simpleType>
        <xsd:restriction base="dms:Text"/>
      </xsd:simpleType>
    </xsd:element>
    <xsd:element name="CCMOriginalDocID" ma:index="35" nillable="true" ma:displayName="Originalt Dok ID" ma:description="" ma:internalName="CCMOriginalDocID"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09044AE-D739-40AF-8ADA-F63DEBED5D82" elementFormDefault="qualified">
    <xsd:import namespace="http://schemas.microsoft.com/office/2006/documentManagement/types"/>
    <xsd:import namespace="http://schemas.microsoft.com/office/infopath/2007/PartnerControls"/>
    <xsd:element name="Dokumenttype" ma:index="2" ma:displayName="Dokumenttype" ma:default="Notat" ma:format="Dropdown" ma:internalName="Dokumenttype">
      <xsd:simpleType>
        <xsd:restriction base="dms:Choice">
          <xsd:enumeration value="Administrativ information"/>
          <xsd:enumeration value="Andet dokument"/>
          <xsd:enumeration value="Brev"/>
          <xsd:enumeration value="Centralt modtaget post"/>
          <xsd:enumeration value="Dagsorden"/>
          <xsd:enumeration value="Fremstilling"/>
          <xsd:enumeration value="Høringssvar"/>
          <xsd:enumeration value="Kontrakt"/>
          <xsd:enumeration value="Notat"/>
          <xsd:enumeration value="Overenskomst"/>
          <xsd:enumeration value="Presseberedskab"/>
          <xsd:enumeration value="Pressemeddelelse"/>
          <xsd:enumeration value="Rapport"/>
          <xsd:enumeration value="Referat"/>
          <xsd:enumeration value="Tale"/>
          <xsd:enumeration value="Temadrøftelse"/>
          <xsd:enumeration value="Projektbeskrivelse"/>
          <xsd:enumeration value="Analysenotat"/>
        </xsd:restriction>
      </xsd:simpleType>
    </xsd:element>
    <xsd:element name="DocumentDescription" ma:index="3" nillable="true" ma:displayName="Beskrivelse" ma:internalName="DocumentDescription">
      <xsd:simpleType>
        <xsd:restriction base="dms:Note">
          <xsd:maxLength value="255"/>
        </xsd:restriction>
      </xsd:simpleType>
    </xsd:element>
    <xsd:element name="CCMAgendaDocumentStatus" ma:index="4" nillable="true" ma:displayName="Status  for manchet" ma:format="Dropdown" ma:internalName="CCMAgendaDocumentStatus">
      <xsd:simpleType>
        <xsd:restriction base="dms:Choice">
          <xsd:enumeration value="Udkast"/>
          <xsd:enumeration value="Under udarbejdelse"/>
          <xsd:enumeration value="Endelig"/>
        </xsd:restriction>
      </xsd:simpleType>
    </xsd:element>
    <xsd:element name="CCMAgendaStatus" ma:index="5" nillable="true" ma:displayName="Dagsordenstatus" ma:default="" ma:format="Dropdown" ma:internalName="CCMAgendaStatus">
      <xsd:simpleType>
        <xsd:restriction base="dms:Choice">
          <xsd:enumeration value="Anmeldt"/>
          <xsd:enumeration value="Optaget på dagsorden"/>
          <xsd:enumeration value="Behandlet"/>
          <xsd:enumeration value="Afvist til dagsorden"/>
          <xsd:enumeration value="Fjernet fra dagsorden"/>
        </xsd:restriction>
      </xsd:simpleType>
    </xsd:element>
    <xsd:element name="CCMMeetingCaseLink" ma:index="6" nillable="true" ma:displayName="Mødesag" ma:format="Hyperlink" ma:internalName="CCMMeetingCaseLink">
      <xsd:complexType>
        <xsd:complexContent>
          <xsd:extension base="dms:URL">
            <xsd:sequence>
              <xsd:element name="Url" type="dms:ValidUrl" minOccurs="0" nillable="true"/>
              <xsd:element name="Description" type="xsd:string" nillable="true"/>
            </xsd:sequence>
          </xsd:extension>
        </xsd:complexContent>
      </xsd:complexType>
    </xsd:element>
    <xsd:element name="AgendaStatusIcon" ma:index="7" nillable="true" ma:displayName="." ma:internalName="AgendaStatusIcon" ma:readOnly="false">
      <xsd:simpleType>
        <xsd:restriction base="dms:Unknown"/>
      </xsd:simpleType>
    </xsd:element>
    <xsd:element name="CCMMeetingCaseId" ma:index="27" nillable="true" ma:displayName="CCMMeetingCaseId" ma:hidden="true" ma:internalName="CCMMeetingCaseId">
      <xsd:simpleType>
        <xsd:restriction base="dms:Text">
          <xsd:maxLength value="255"/>
        </xsd:restriction>
      </xsd:simpleType>
    </xsd:element>
    <xsd:element name="CCMMeetingCaseInstanceId" ma:index="28" nillable="true" ma:displayName="CCMMeetingCaseInstanceId" ma:hidden="true" ma:internalName="CCMMeetingCaseInstanceId">
      <xsd:simpleType>
        <xsd:restriction base="dms:Text">
          <xsd:maxLength value="255"/>
        </xsd:restriction>
      </xsd:simpleType>
    </xsd:element>
    <xsd:element name="CCMAgendaItemId" ma:index="29" nillable="true" ma:displayName="CCMAgendaItemId" ma:decimals="0" ma:hidden="true" ma:internalName="CCMAgendaItemId">
      <xsd:simpleType>
        <xsd:restriction base="dms:Number"/>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Indholdstype"/>
        <xsd:element ref="dc:title" minOccurs="0" maxOccurs="1" ma:index="1"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ocalAttachment xmlns="http://schemas.microsoft.com/sharepoint/v3">false</LocalAttachment>
    <CaseRecordNumber xmlns="http://schemas.microsoft.com/sharepoint/v3">0</CaseRecordNumber>
    <CaseID xmlns="http://schemas.microsoft.com/sharepoint/v3">SAG-2017-02391</CaseID>
    <RegistrationDate xmlns="http://schemas.microsoft.com/sharepoint/v3" xsi:nil="true"/>
    <Related xmlns="http://schemas.microsoft.com/sharepoint/v3">false</Related>
    <CCMSystemID xmlns="http://schemas.microsoft.com/sharepoint/v3">ca7dc1c5-fc98-48bd-8345-b1ffede9fa82</CCMSystemID>
    <CCMVisualId xmlns="http://schemas.microsoft.com/sharepoint/v3">SAG-2017-02391</CCMVisualId>
    <Finalized xmlns="http://schemas.microsoft.com/sharepoint/v3">false</Finalized>
    <DocID xmlns="http://schemas.microsoft.com/sharepoint/v3">2495146</DocID>
    <CCMTemplateID xmlns="http://schemas.microsoft.com/sharepoint/v3">0</CCMTemplateID>
    <Dokumenttype xmlns="F09044AE-D739-40AF-8ADA-F63DEBED5D82">Andet dokument</Dokumenttype>
    <CCMAgendaDocumentStatus xmlns="F09044AE-D739-40AF-8ADA-F63DEBED5D82" xsi:nil="true"/>
    <AgendaStatusIcon xmlns="F09044AE-D739-40AF-8ADA-F63DEBED5D82" xsi:nil="true"/>
    <CCMMeetingCaseLink xmlns="F09044AE-D739-40AF-8ADA-F63DEBED5D82">
      <Url xsi:nil="true"/>
      <Description xsi:nil="true"/>
    </CCMMeetingCaseLink>
    <CCMAgendaItemId xmlns="F09044AE-D739-40AF-8ADA-F63DEBED5D82" xsi:nil="true"/>
    <CCMAgendaStatus xmlns="F09044AE-D739-40AF-8ADA-F63DEBED5D82" xsi:nil="true"/>
    <CCMMeetingCaseId xmlns="F09044AE-D739-40AF-8ADA-F63DEBED5D82" xsi:nil="true"/>
    <CCMMeetingCaseInstanceId xmlns="F09044AE-D739-40AF-8ADA-F63DEBED5D82" xsi:nil="true"/>
    <DocumentDescription xmlns="F09044AE-D739-40AF-8ADA-F63DEBED5D82"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AB13AB7-863D-447F-9AD4-14710E90419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09044AE-D739-40AF-8ADA-F63DEBED5D8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9CF9BA8-E65B-4242-9792-3B3D92CFF5B4}">
  <ds:schemaRefs>
    <ds:schemaRef ds:uri="http://schemas.microsoft.com/sharepoint/v3"/>
    <ds:schemaRef ds:uri="http://www.w3.org/XML/1998/namespace"/>
    <ds:schemaRef ds:uri="http://purl.org/dc/terms/"/>
    <ds:schemaRef ds:uri="http://purl.org/dc/dcmitype/"/>
    <ds:schemaRef ds:uri="http://schemas.microsoft.com/office/2006/documentManagement/types"/>
    <ds:schemaRef ds:uri="F09044AE-D739-40AF-8ADA-F63DEBED5D82"/>
    <ds:schemaRef ds:uri="http://purl.org/dc/elements/1.1/"/>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2A489168-EBB7-4041-9622-95E2A8153CB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339</TotalTime>
  <Words>247</Words>
  <Application>Microsoft Office PowerPoint</Application>
  <PresentationFormat>Widescreen</PresentationFormat>
  <Paragraphs>36</Paragraphs>
  <Slides>4</Slides>
  <Notes>3</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4</vt:i4>
      </vt:variant>
    </vt:vector>
  </HeadingPairs>
  <TitlesOfParts>
    <vt:vector size="9" baseType="lpstr">
      <vt:lpstr>Arial</vt:lpstr>
      <vt:lpstr>Arial Black</vt:lpstr>
      <vt:lpstr>Calibri</vt:lpstr>
      <vt:lpstr>HelveticaNeueLT Std Lt Cn</vt:lpstr>
      <vt:lpstr>Blank</vt:lpstr>
      <vt:lpstr>Fælleskommunale arkitekturmål 2018</vt:lpstr>
      <vt:lpstr>PowerPoint-præsentation</vt:lpstr>
      <vt:lpstr>PowerPoint-præsentation</vt:lpstr>
      <vt:lpstr>PowerPoint-præsentation</vt:lpstr>
    </vt:vector>
  </TitlesOfParts>
  <Company>KL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Præsentation vedr. pkt 11.3 og 11.4 VNo</dc:title>
  <dc:creator>KL</dc:creator>
  <cp:lastModifiedBy>Thilde Krog</cp:lastModifiedBy>
  <cp:revision>53</cp:revision>
  <dcterms:created xsi:type="dcterms:W3CDTF">2015-09-18T12:44:32Z</dcterms:created>
  <dcterms:modified xsi:type="dcterms:W3CDTF">2018-10-18T07:27:54Z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by">
    <vt:lpwstr>www.skabelondesign.dk</vt:lpwstr>
  </property>
  <property fmtid="{D5CDD505-2E9C-101B-9397-08002B2CF9AE}" pid="3" name="ContentTypeId">
    <vt:lpwstr>0x010100AC085CFC53BC46CEA2EADE194AD9D48200C439B1C91B159044956E0542F1B905DC</vt:lpwstr>
  </property>
  <property fmtid="{D5CDD505-2E9C-101B-9397-08002B2CF9AE}" pid="4" name="CCMIsSharedOnOneDrive">
    <vt:bool>false</vt:bool>
  </property>
  <property fmtid="{D5CDD505-2E9C-101B-9397-08002B2CF9AE}" pid="5" name="CCMOneDriveID">
    <vt:lpwstr/>
  </property>
  <property fmtid="{D5CDD505-2E9C-101B-9397-08002B2CF9AE}" pid="6" name="CCMOneDriveOwnerID">
    <vt:lpwstr/>
  </property>
  <property fmtid="{D5CDD505-2E9C-101B-9397-08002B2CF9AE}" pid="7" name="CCMOneDriveItemID">
    <vt:lpwstr/>
  </property>
  <property fmtid="{D5CDD505-2E9C-101B-9397-08002B2CF9AE}" pid="8" name="CCMSystem">
    <vt:lpwstr> </vt:lpwstr>
  </property>
  <property fmtid="{D5CDD505-2E9C-101B-9397-08002B2CF9AE}" pid="9" name="CCMEventContext">
    <vt:lpwstr>64046e4f-6ace-4657-b0c9-1870c8e38161</vt:lpwstr>
  </property>
  <property fmtid="{D5CDD505-2E9C-101B-9397-08002B2CF9AE}" pid="10" name="xd_ProgID">
    <vt:lpwstr/>
  </property>
  <property fmtid="{D5CDD505-2E9C-101B-9397-08002B2CF9AE}" pid="11" name="TemplateUrl">
    <vt:lpwstr/>
  </property>
</Properties>
</file>