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4" r:id="rId5"/>
    <p:sldId id="269" r:id="rId6"/>
    <p:sldId id="288" r:id="rId7"/>
    <p:sldId id="278" r:id="rId8"/>
    <p:sldId id="281" r:id="rId9"/>
    <p:sldId id="279" r:id="rId10"/>
    <p:sldId id="282" r:id="rId11"/>
    <p:sldId id="280" r:id="rId12"/>
    <p:sldId id="283" r:id="rId13"/>
    <p:sldId id="284" r:id="rId14"/>
    <p:sldId id="286" r:id="rId15"/>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B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yst layout 2 - Marker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1" autoAdjust="0"/>
    <p:restoredTop sz="94622" autoAdjust="0"/>
  </p:normalViewPr>
  <p:slideViewPr>
    <p:cSldViewPr snapToGrid="0" showGuides="1">
      <p:cViewPr varScale="1">
        <p:scale>
          <a:sx n="104" d="100"/>
          <a:sy n="104" d="100"/>
        </p:scale>
        <p:origin x="354" y="78"/>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CD72A38B-F9FA-4036-A084-652409E98F08}" type="datetimeFigureOut">
              <a:rPr lang="en-GB" smtClean="0"/>
              <a:t>18/10/2018</a:t>
            </a:fld>
            <a:endParaRPr lang="en-GB"/>
          </a:p>
        </p:txBody>
      </p:sp>
      <p:sp>
        <p:nvSpPr>
          <p:cNvPr id="4" name="Slide Image Placeholder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49436F85-577F-4A92-A47F-D540A2BCC821}" type="slidenum">
              <a:rPr lang="en-GB" smtClean="0"/>
              <a:t>‹nr.›</a:t>
            </a:fld>
            <a:endParaRPr lang="en-GB"/>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49436F85-577F-4A92-A47F-D540A2BCC821}" type="slidenum">
              <a:rPr lang="en-GB" smtClean="0"/>
              <a:t>1</a:t>
            </a:fld>
            <a:endParaRPr lang="en-GB"/>
          </a:p>
        </p:txBody>
      </p:sp>
    </p:spTree>
    <p:extLst>
      <p:ext uri="{BB962C8B-B14F-4D97-AF65-F5344CB8AC3E}">
        <p14:creationId xmlns:p14="http://schemas.microsoft.com/office/powerpoint/2010/main" val="1377820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49436F85-577F-4A92-A47F-D540A2BCC821}" type="slidenum">
              <a:rPr lang="en-GB" smtClean="0"/>
              <a:t>2</a:t>
            </a:fld>
            <a:endParaRPr lang="en-GB"/>
          </a:p>
        </p:txBody>
      </p:sp>
    </p:spTree>
    <p:extLst>
      <p:ext uri="{BB962C8B-B14F-4D97-AF65-F5344CB8AC3E}">
        <p14:creationId xmlns:p14="http://schemas.microsoft.com/office/powerpoint/2010/main" val="14318911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0.jpg"/><Relationship Id="rId1" Type="http://schemas.openxmlformats.org/officeDocument/2006/relationships/slideMaster" Target="../slideMasters/slideMaster1.xml"/><Relationship Id="rId6" Type="http://schemas.openxmlformats.org/officeDocument/2006/relationships/image" Target="../media/image21.jpg"/><Relationship Id="rId5" Type="http://schemas.openxmlformats.org/officeDocument/2006/relationships/image" Target="../media/image3.emf"/><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2.jpg"/><Relationship Id="rId1" Type="http://schemas.openxmlformats.org/officeDocument/2006/relationships/slideMaster" Target="../slideMasters/slideMaster1.xml"/><Relationship Id="rId5" Type="http://schemas.openxmlformats.org/officeDocument/2006/relationships/image" Target="../media/image23.jp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25.jpg"/><Relationship Id="rId5" Type="http://schemas.openxmlformats.org/officeDocument/2006/relationships/image" Target="../media/image24.jpg"/><Relationship Id="rId4" Type="http://schemas.openxmlformats.org/officeDocument/2006/relationships/image" Target="../media/image3.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6.jp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27.jp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emf"/><Relationship Id="rId5" Type="http://schemas.openxmlformats.org/officeDocument/2006/relationships/image" Target="../media/image7.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8.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7.jpg"/><Relationship Id="rId4" Type="http://schemas.openxmlformats.org/officeDocument/2006/relationships/image" Target="../media/image3.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jp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3.emf"/><Relationship Id="rId4"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4.jpg"/><Relationship Id="rId1" Type="http://schemas.openxmlformats.org/officeDocument/2006/relationships/slideMaster" Target="../slideMasters/slideMaster1.xml"/><Relationship Id="rId4" Type="http://schemas.openxmlformats.org/officeDocument/2006/relationships/image" Target="../media/image15.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pic>
        <p:nvPicPr>
          <p:cNvPr id="16" name="Billed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21" cy="1485900"/>
          </a:xfrm>
          <a:prstGeom prst="rect">
            <a:avLst/>
          </a:prstGeom>
          <a:ln w="3175">
            <a:solidFill>
              <a:schemeClr val="accent5"/>
            </a:solidFill>
          </a:ln>
        </p:spPr>
      </p:pic>
      <p:sp>
        <p:nvSpPr>
          <p:cNvPr id="7" name="Pladsholder til dato 6"/>
          <p:cNvSpPr>
            <a:spLocks noGrp="1"/>
          </p:cNvSpPr>
          <p:nvPr>
            <p:ph type="dt" sz="half" idx="10"/>
          </p:nvPr>
        </p:nvSpPr>
        <p:spPr/>
        <p:txBody>
          <a:bodyPr/>
          <a:lstStyle/>
          <a:p>
            <a:fld id="{D5F7D53C-90DD-470D-AEFF-CD5B3CAC2A57}" type="datetime1">
              <a:rPr lang="da-DK" smtClean="0"/>
              <a:t>18-10-2018</a:t>
            </a:fld>
            <a:endParaRPr lang="en-GB" dirty="0"/>
          </a:p>
        </p:txBody>
      </p:sp>
      <p:sp>
        <p:nvSpPr>
          <p:cNvPr id="12" name="Pladsholder til sidefod 11"/>
          <p:cNvSpPr>
            <a:spLocks noGrp="1"/>
          </p:cNvSpPr>
          <p:nvPr>
            <p:ph type="ftr" sz="quarter" idx="11"/>
          </p:nvPr>
        </p:nvSpPr>
        <p:spPr/>
        <p:txBody>
          <a:bodyPr/>
          <a:lstStyle>
            <a:lvl1pPr>
              <a:defRPr sz="1000"/>
            </a:lvl1pPr>
          </a:lstStyle>
          <a:p>
            <a:r>
              <a:rPr lang="da-DK" smtClean="0"/>
              <a:t>Indsæt emne</a:t>
            </a:r>
            <a:endParaRPr lang="en-GB" dirty="0"/>
          </a:p>
        </p:txBody>
      </p:sp>
      <p:sp>
        <p:nvSpPr>
          <p:cNvPr id="8" name="Title 1"/>
          <p:cNvSpPr>
            <a:spLocks noGrp="1"/>
          </p:cNvSpPr>
          <p:nvPr>
            <p:ph type="ctrTitle" hasCustomPrompt="1"/>
          </p:nvPr>
        </p:nvSpPr>
        <p:spPr>
          <a:xfrm>
            <a:off x="1908174" y="2973600"/>
            <a:ext cx="9123364" cy="1411200"/>
          </a:xfrm>
        </p:spPr>
        <p:txBody>
          <a:bodyPr anchor="b"/>
          <a:lstStyle>
            <a:lvl1pPr algn="l">
              <a:lnSpc>
                <a:spcPct val="80000"/>
              </a:lnSpc>
              <a:defRPr sz="5000" b="0" cap="all" spc="-100" baseline="0">
                <a:latin typeface="Arial Black" panose="020B0A04020102020204" pitchFamily="34" charset="0"/>
              </a:defRPr>
            </a:lvl1pPr>
          </a:lstStyle>
          <a:p>
            <a:r>
              <a:rPr lang="da-DK" noProof="0" dirty="0" smtClean="0"/>
              <a:t>Overskrift I to linjer</a:t>
            </a:r>
            <a:endParaRPr lang="da-DK" noProof="0" dirty="0"/>
          </a:p>
        </p:txBody>
      </p:sp>
      <p:sp>
        <p:nvSpPr>
          <p:cNvPr id="3" name="Subtitle 2"/>
          <p:cNvSpPr>
            <a:spLocks noGrp="1"/>
          </p:cNvSpPr>
          <p:nvPr>
            <p:ph type="subTitle" idx="1" hasCustomPrompt="1"/>
          </p:nvPr>
        </p:nvSpPr>
        <p:spPr>
          <a:xfrm>
            <a:off x="1908174" y="4383656"/>
            <a:ext cx="9123363" cy="648000"/>
          </a:xfrm>
        </p:spPr>
        <p:txBody>
          <a:bodyPr/>
          <a:lstStyle>
            <a:lvl1pPr marL="0" indent="0" algn="l">
              <a:buNone/>
              <a:defRPr sz="1600" b="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13" name="Pladsholder til slidenummer 12" hidden="1"/>
          <p:cNvSpPr>
            <a:spLocks noGrp="1"/>
          </p:cNvSpPr>
          <p:nvPr>
            <p:ph type="sldNum" sz="quarter" idx="12"/>
          </p:nvPr>
        </p:nvSpPr>
        <p:spPr>
          <a:xfrm>
            <a:off x="10465806" y="7139090"/>
            <a:ext cx="541920" cy="438620"/>
          </a:xfrm>
        </p:spPr>
        <p:txBody>
          <a:bodyPr/>
          <a:lstStyle>
            <a:lvl1pPr>
              <a:defRPr sz="100"/>
            </a:lvl1pPr>
          </a:lstStyle>
          <a:p>
            <a:fld id="{45D37B1E-C366-494F-A587-962AD9AABC83}" type="slidenum">
              <a:rPr lang="en-GB" smtClean="0"/>
              <a:pPr/>
              <a:t>‹nr.›</a:t>
            </a:fld>
            <a:endParaRPr lang="en-GB" dirty="0"/>
          </a:p>
        </p:txBody>
      </p:sp>
      <p:sp>
        <p:nvSpPr>
          <p:cNvPr id="10"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17"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91521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ekst eller grafik">
    <p:spTree>
      <p:nvGrpSpPr>
        <p:cNvPr id="1" name=""/>
        <p:cNvGrpSpPr/>
        <p:nvPr/>
      </p:nvGrpSpPr>
      <p:grpSpPr>
        <a:xfrm>
          <a:off x="0" y="0"/>
          <a:ext cx="0" cy="0"/>
          <a:chOff x="0" y="0"/>
          <a:chExt cx="0" cy="0"/>
        </a:xfrm>
      </p:grpSpPr>
      <p:pic>
        <p:nvPicPr>
          <p:cNvPr id="24" name="Billed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8"/>
            <a:ext cx="2642920" cy="1485900"/>
          </a:xfrm>
          <a:prstGeom prst="rect">
            <a:avLst/>
          </a:prstGeom>
          <a:ln w="3175">
            <a:solidFill>
              <a:schemeClr val="accent5"/>
            </a:solidFill>
          </a:ln>
        </p:spPr>
      </p:pic>
      <p:pic>
        <p:nvPicPr>
          <p:cNvPr id="11" name="Billed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5323" y="0"/>
            <a:ext cx="2642920" cy="1485900"/>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fld id="{2BDD7729-B282-4C1C-A000-77A7A9580551}" type="datetime1">
              <a:rPr lang="da-DK" smtClean="0"/>
              <a:t>18-10-2018</a:t>
            </a:fld>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smtClean="0"/>
              <a:t>Indsæt emne</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Overskrift i maksimalt to linjer</a:t>
            </a:r>
            <a:endParaRPr lang="da-DK" noProof="0" dirty="0"/>
          </a:p>
        </p:txBody>
      </p:sp>
      <p:sp>
        <p:nvSpPr>
          <p:cNvPr id="3" name="Content Placeholder 2"/>
          <p:cNvSpPr>
            <a:spLocks noGrp="1"/>
          </p:cNvSpPr>
          <p:nvPr>
            <p:ph idx="1" hasCustomPrompt="1"/>
          </p:nvPr>
        </p:nvSpPr>
        <p:spPr/>
        <p:txBody>
          <a:bodyPr rIns="1548000"/>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billedindsættelse (Billede)</a:t>
            </a:r>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3" name="Gruppe 12"/>
          <p:cNvGrpSpPr/>
          <p:nvPr userDrawn="1"/>
        </p:nvGrpSpPr>
        <p:grpSpPr>
          <a:xfrm>
            <a:off x="-2783394" y="3119096"/>
            <a:ext cx="2644131" cy="2405543"/>
            <a:chOff x="-2783394" y="2179188"/>
            <a:chExt cx="2644131" cy="2405543"/>
          </a:xfrm>
        </p:grpSpPr>
        <p:sp>
          <p:nvSpPr>
            <p:cNvPr id="14"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eller grafik</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5" name="Gruppe 3"/>
            <p:cNvGrpSpPr>
              <a:grpSpLocks/>
            </p:cNvGrpSpPr>
            <p:nvPr userDrawn="1"/>
          </p:nvGrpSpPr>
          <p:grpSpPr bwMode="auto">
            <a:xfrm>
              <a:off x="-1066947" y="4384277"/>
              <a:ext cx="419099" cy="196850"/>
              <a:chOff x="2010094" y="2868664"/>
              <a:chExt cx="417987" cy="196850"/>
            </a:xfrm>
          </p:grpSpPr>
          <p:pic>
            <p:nvPicPr>
              <p:cNvPr id="19" name="Billed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6" name="Gruppe 2"/>
            <p:cNvGrpSpPr>
              <a:grpSpLocks/>
            </p:cNvGrpSpPr>
            <p:nvPr userDrawn="1"/>
          </p:nvGrpSpPr>
          <p:grpSpPr bwMode="auto">
            <a:xfrm>
              <a:off x="-552013" y="4387881"/>
              <a:ext cx="412750" cy="196850"/>
              <a:chOff x="2542276" y="3303503"/>
              <a:chExt cx="413649" cy="196850"/>
            </a:xfrm>
          </p:grpSpPr>
          <p:pic>
            <p:nvPicPr>
              <p:cNvPr id="17" name="Billed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139684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Tekst eller grafik med kant">
    <p:spTree>
      <p:nvGrpSpPr>
        <p:cNvPr id="1" name=""/>
        <p:cNvGrpSpPr/>
        <p:nvPr/>
      </p:nvGrpSpPr>
      <p:grpSpPr>
        <a:xfrm>
          <a:off x="0" y="0"/>
          <a:ext cx="0" cy="0"/>
          <a:chOff x="0" y="0"/>
          <a:chExt cx="0" cy="0"/>
        </a:xfrm>
      </p:grpSpPr>
      <p:pic>
        <p:nvPicPr>
          <p:cNvPr id="28" name="Billed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9"/>
            <a:ext cx="2642919" cy="1485899"/>
          </a:xfrm>
          <a:prstGeom prst="rect">
            <a:avLst/>
          </a:prstGeom>
          <a:ln w="3175">
            <a:solidFill>
              <a:schemeClr val="accent5"/>
            </a:solidFill>
          </a:ln>
        </p:spPr>
      </p:pic>
      <p:sp>
        <p:nvSpPr>
          <p:cNvPr id="1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fld id="{E4354746-F3A0-4EED-898C-CCE391C8C164}" type="datetime1">
              <a:rPr lang="da-DK" smtClean="0"/>
              <a:t>18-10-2018</a:t>
            </a:fld>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smtClean="0"/>
              <a:t>Indsæt emne</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Overskrift i maksimalt to linjer</a:t>
            </a:r>
            <a:endParaRPr lang="en-GB" dirty="0"/>
          </a:p>
        </p:txBody>
      </p:sp>
      <p:sp>
        <p:nvSpPr>
          <p:cNvPr id="3" name="Content Placeholder 2"/>
          <p:cNvSpPr>
            <a:spLocks noGrp="1"/>
          </p:cNvSpPr>
          <p:nvPr>
            <p:ph idx="1" hasCustomPrompt="1"/>
          </p:nvPr>
        </p:nvSpPr>
        <p:spPr>
          <a:xfrm>
            <a:off x="1908175" y="1898650"/>
            <a:ext cx="9116091" cy="3790950"/>
          </a:xfrm>
        </p:spPr>
        <p:txBody>
          <a:bodyPr rIns="1548000"/>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billedindsættelse (Billede med kant)</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Pladsholder til slidenummer 8"/>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2" name="Gruppe 11"/>
          <p:cNvGrpSpPr/>
          <p:nvPr userDrawn="1"/>
        </p:nvGrpSpPr>
        <p:grpSpPr>
          <a:xfrm>
            <a:off x="-2783394" y="3119096"/>
            <a:ext cx="2644131" cy="2405543"/>
            <a:chOff x="-2783394" y="2179188"/>
            <a:chExt cx="2644131" cy="2405543"/>
          </a:xfrm>
        </p:grpSpPr>
        <p:sp>
          <p:nvSpPr>
            <p:cNvPr id="1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eller grafik med kant</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6" name="Gruppe 3"/>
            <p:cNvGrpSpPr>
              <a:grpSpLocks/>
            </p:cNvGrpSpPr>
            <p:nvPr userDrawn="1"/>
          </p:nvGrpSpPr>
          <p:grpSpPr bwMode="auto">
            <a:xfrm>
              <a:off x="-1066947" y="4384277"/>
              <a:ext cx="419099" cy="196850"/>
              <a:chOff x="2010094" y="2868664"/>
              <a:chExt cx="417987" cy="196850"/>
            </a:xfrm>
          </p:grpSpPr>
          <p:pic>
            <p:nvPicPr>
              <p:cNvPr id="2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7" name="Gruppe 2"/>
            <p:cNvGrpSpPr>
              <a:grpSpLocks/>
            </p:cNvGrpSpPr>
            <p:nvPr userDrawn="1"/>
          </p:nvGrpSpPr>
          <p:grpSpPr bwMode="auto">
            <a:xfrm>
              <a:off x="-552013" y="4387881"/>
              <a:ext cx="412750" cy="196850"/>
              <a:chOff x="2542276" y="3303503"/>
              <a:chExt cx="413649" cy="196850"/>
            </a:xfrm>
          </p:grpSpPr>
          <p:pic>
            <p:nvPicPr>
              <p:cNvPr id="18"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6"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7" name="Billede 2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2" y="0"/>
            <a:ext cx="2642920" cy="1485899"/>
          </a:xfrm>
          <a:prstGeom prst="rect">
            <a:avLst/>
          </a:prstGeom>
          <a:ln w="3175">
            <a:solidFill>
              <a:schemeClr val="accent5"/>
            </a:solidFill>
          </a:ln>
        </p:spPr>
      </p:pic>
    </p:spTree>
    <p:extLst>
      <p:ext uri="{BB962C8B-B14F-4D97-AF65-F5344CB8AC3E}">
        <p14:creationId xmlns:p14="http://schemas.microsoft.com/office/powerpoint/2010/main" val="71407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o bokse tekst eller graf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198AECA-51C4-44B3-9EE3-43AA729E2F11}" type="datetime1">
              <a:rPr lang="da-DK" smtClean="0"/>
              <a:t>18-10-2018</a:t>
            </a:fld>
            <a:endParaRPr lang="en-GB" dirty="0"/>
          </a:p>
        </p:txBody>
      </p:sp>
      <p:sp>
        <p:nvSpPr>
          <p:cNvPr id="6" name="Footer Placeholder 5"/>
          <p:cNvSpPr>
            <a:spLocks noGrp="1"/>
          </p:cNvSpPr>
          <p:nvPr>
            <p:ph type="ftr" sz="quarter" idx="11"/>
          </p:nvPr>
        </p:nvSpPr>
        <p:spPr/>
        <p:txBody>
          <a:bodyPr/>
          <a:lstStyle/>
          <a:p>
            <a:r>
              <a:rPr lang="da-DK" smtClean="0"/>
              <a:t>Indsæt emne</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baseline="0"/>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hasCustomPrompt="1"/>
          </p:nvPr>
        </p:nvSpPr>
        <p:spPr>
          <a:xfrm>
            <a:off x="6567488" y="1898650"/>
            <a:ext cx="4462912" cy="3790951"/>
          </a:xfrm>
        </p:spPr>
        <p:txBody>
          <a:bodyPr/>
          <a:lstStyle>
            <a:lvl1pPr marL="0" marR="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lvl1pPr>
          </a:lstStyle>
          <a:p>
            <a:pPr marL="0" marR="0" lvl="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pPr>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a:t>
            </a:r>
          </a:p>
          <a:p>
            <a:pPr lvl="0"/>
            <a:endParaRPr lang="da-DK" noProof="0"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pic>
        <p:nvPicPr>
          <p:cNvPr id="19" name="Billed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19" cy="1485898"/>
          </a:xfrm>
          <a:prstGeom prst="rect">
            <a:avLst/>
          </a:prstGeom>
          <a:ln w="3175">
            <a:solidFill>
              <a:schemeClr val="accent5"/>
            </a:solidFill>
          </a:ln>
        </p:spPr>
      </p:pic>
      <p:grpSp>
        <p:nvGrpSpPr>
          <p:cNvPr id="18" name="Gruppe 17"/>
          <p:cNvGrpSpPr/>
          <p:nvPr userDrawn="1"/>
        </p:nvGrpSpPr>
        <p:grpSpPr>
          <a:xfrm>
            <a:off x="-2783394" y="3119096"/>
            <a:ext cx="2644131" cy="2405543"/>
            <a:chOff x="-2783394" y="2179188"/>
            <a:chExt cx="2644131" cy="2405543"/>
          </a:xfrm>
        </p:grpSpPr>
        <p:sp>
          <p:nvSpPr>
            <p:cNvPr id="29"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eller grafik</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30" name="Gruppe 3"/>
            <p:cNvGrpSpPr>
              <a:grpSpLocks/>
            </p:cNvGrpSpPr>
            <p:nvPr userDrawn="1"/>
          </p:nvGrpSpPr>
          <p:grpSpPr bwMode="auto">
            <a:xfrm>
              <a:off x="-1066947" y="4384277"/>
              <a:ext cx="419099" cy="196850"/>
              <a:chOff x="2010094" y="2868664"/>
              <a:chExt cx="417987" cy="196850"/>
            </a:xfrm>
          </p:grpSpPr>
          <p:pic>
            <p:nvPicPr>
              <p:cNvPr id="34"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31" name="Gruppe 2"/>
            <p:cNvGrpSpPr>
              <a:grpSpLocks/>
            </p:cNvGrpSpPr>
            <p:nvPr userDrawn="1"/>
          </p:nvGrpSpPr>
          <p:grpSpPr bwMode="auto">
            <a:xfrm>
              <a:off x="-552013" y="4387881"/>
              <a:ext cx="412750" cy="196850"/>
              <a:chOff x="2542276" y="3303503"/>
              <a:chExt cx="413649" cy="196850"/>
            </a:xfrm>
          </p:grpSpPr>
          <p:pic>
            <p:nvPicPr>
              <p:cNvPr id="32"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3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2" name="Billede 2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8"/>
          </a:xfrm>
          <a:prstGeom prst="rect">
            <a:avLst/>
          </a:prstGeom>
          <a:ln w="3175">
            <a:solidFill>
              <a:schemeClr val="accent5"/>
            </a:solidFill>
          </a:ln>
        </p:spPr>
      </p:pic>
    </p:spTree>
    <p:extLst>
      <p:ext uri="{BB962C8B-B14F-4D97-AF65-F5344CB8AC3E}">
        <p14:creationId xmlns:p14="http://schemas.microsoft.com/office/powerpoint/2010/main" val="646104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o bokse tekst / grafik med kant">
    <p:spTree>
      <p:nvGrpSpPr>
        <p:cNvPr id="1" name=""/>
        <p:cNvGrpSpPr/>
        <p:nvPr/>
      </p:nvGrpSpPr>
      <p:grpSpPr>
        <a:xfrm>
          <a:off x="0" y="0"/>
          <a:ext cx="0" cy="0"/>
          <a:chOff x="0" y="0"/>
          <a:chExt cx="0" cy="0"/>
        </a:xfrm>
      </p:grpSpPr>
      <p:sp>
        <p:nvSpPr>
          <p:cNvPr id="2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Pladsholder til dato 3"/>
          <p:cNvSpPr>
            <a:spLocks noGrp="1"/>
          </p:cNvSpPr>
          <p:nvPr>
            <p:ph type="dt" sz="half" idx="10"/>
          </p:nvPr>
        </p:nvSpPr>
        <p:spPr/>
        <p:txBody>
          <a:bodyPr/>
          <a:lstStyle>
            <a:lvl1pPr>
              <a:defRPr>
                <a:solidFill>
                  <a:schemeClr val="bg1"/>
                </a:solidFill>
              </a:defRPr>
            </a:lvl1pPr>
          </a:lstStyle>
          <a:p>
            <a:fld id="{4FFAD983-10B4-4849-A68D-329166A00A15}" type="datetime1">
              <a:rPr lang="da-DK" smtClean="0"/>
              <a:t>18-10-2018</a:t>
            </a:fld>
            <a:endParaRPr lang="en-GB" dirty="0"/>
          </a:p>
        </p:txBody>
      </p:sp>
      <p:sp>
        <p:nvSpPr>
          <p:cNvPr id="5" name="Pladsholder til sidefod 4"/>
          <p:cNvSpPr>
            <a:spLocks noGrp="1"/>
          </p:cNvSpPr>
          <p:nvPr>
            <p:ph type="ftr" sz="quarter" idx="11"/>
          </p:nvPr>
        </p:nvSpPr>
        <p:spPr/>
        <p:txBody>
          <a:bodyPr/>
          <a:lstStyle>
            <a:lvl1pPr>
              <a:defRPr>
                <a:solidFill>
                  <a:schemeClr val="bg1"/>
                </a:solidFill>
              </a:defRPr>
            </a:lvl1pPr>
          </a:lstStyle>
          <a:p>
            <a:r>
              <a:rPr lang="da-DK" smtClean="0"/>
              <a:t>Indsæt emne</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brug andet layout til billede-indsættelse (To bokse tekst og billede m kant)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6" name="Content Placeholder 3"/>
          <p:cNvSpPr>
            <a:spLocks noGrp="1"/>
          </p:cNvSpPr>
          <p:nvPr>
            <p:ph sz="half" idx="2" hasCustomPrompt="1"/>
          </p:nvPr>
        </p:nvSpPr>
        <p:spPr>
          <a:xfrm>
            <a:off x="6567488" y="1898651"/>
            <a:ext cx="4462912" cy="3790800"/>
          </a:xfrm>
        </p:spPr>
        <p:txBody>
          <a:bodyPr/>
          <a:lstStyle>
            <a:lvl1pPr>
              <a:defRPr/>
            </a:lvl1pPr>
          </a:lstStyle>
          <a:p>
            <a:pPr lvl="0"/>
            <a:r>
              <a:rPr lang="da-DK" noProof="0" dirty="0" smtClean="0"/>
              <a:t>Indsæt tekst/punktopstilling eller klik på ikonerne for at indsætte tabel, graf, </a:t>
            </a:r>
            <a:r>
              <a:rPr lang="da-DK" noProof="0" dirty="0" err="1" smtClean="0"/>
              <a:t>SmartArt</a:t>
            </a:r>
            <a:r>
              <a:rPr lang="da-DK" noProof="0" dirty="0" smtClean="0"/>
              <a:t> eller video , brug andet layout til billede-indsættelse (To bokse tekst og billede m kant)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Pladsholder til slidenummer 5"/>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20" name="Gruppe 19"/>
          <p:cNvGrpSpPr/>
          <p:nvPr userDrawn="1"/>
        </p:nvGrpSpPr>
        <p:grpSpPr>
          <a:xfrm>
            <a:off x="-2783394" y="3119096"/>
            <a:ext cx="2644131" cy="2405543"/>
            <a:chOff x="-2783394" y="2179188"/>
            <a:chExt cx="2644131" cy="2405543"/>
          </a:xfrm>
        </p:grpSpPr>
        <p:sp>
          <p:nvSpPr>
            <p:cNvPr id="21"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 grafik med kant</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2" name="Gruppe 3"/>
            <p:cNvGrpSpPr>
              <a:grpSpLocks/>
            </p:cNvGrpSpPr>
            <p:nvPr userDrawn="1"/>
          </p:nvGrpSpPr>
          <p:grpSpPr bwMode="auto">
            <a:xfrm>
              <a:off x="-1066947" y="4384277"/>
              <a:ext cx="419099" cy="196850"/>
              <a:chOff x="2010094" y="2868664"/>
              <a:chExt cx="417987" cy="196850"/>
            </a:xfrm>
          </p:grpSpPr>
          <p:pic>
            <p:nvPicPr>
              <p:cNvPr id="39"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552013" y="4387881"/>
              <a:ext cx="412750" cy="196850"/>
              <a:chOff x="2542276" y="3303503"/>
              <a:chExt cx="413649" cy="196850"/>
            </a:xfrm>
          </p:grpSpPr>
          <p:pic>
            <p:nvPicPr>
              <p:cNvPr id="37"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4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34"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5" name="Billede 3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7"/>
          </a:xfrm>
          <a:prstGeom prst="rect">
            <a:avLst/>
          </a:prstGeom>
          <a:ln w="3175">
            <a:solidFill>
              <a:schemeClr val="accent5"/>
            </a:solidFill>
          </a:ln>
        </p:spPr>
      </p:pic>
      <p:pic>
        <p:nvPicPr>
          <p:cNvPr id="36" name="Billede 3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1" y="0"/>
            <a:ext cx="2642917" cy="1485898"/>
          </a:xfrm>
          <a:prstGeom prst="rect">
            <a:avLst/>
          </a:prstGeom>
          <a:ln w="3175">
            <a:solidFill>
              <a:schemeClr val="accent5"/>
            </a:solidFill>
          </a:ln>
        </p:spPr>
      </p:pic>
    </p:spTree>
    <p:extLst>
      <p:ext uri="{BB962C8B-B14F-4D97-AF65-F5344CB8AC3E}">
        <p14:creationId xmlns:p14="http://schemas.microsoft.com/office/powerpoint/2010/main" val="3100550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 bokse tekst og bille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4AE1F7C-510C-43DA-80EA-00E61D7C9CC2}" type="datetime1">
              <a:rPr lang="da-DK" smtClean="0"/>
              <a:t>18-10-2018</a:t>
            </a:fld>
            <a:endParaRPr lang="en-GB" dirty="0"/>
          </a:p>
        </p:txBody>
      </p:sp>
      <p:sp>
        <p:nvSpPr>
          <p:cNvPr id="6" name="Footer Placeholder 5"/>
          <p:cNvSpPr>
            <a:spLocks noGrp="1"/>
          </p:cNvSpPr>
          <p:nvPr>
            <p:ph type="ftr" sz="quarter" idx="11"/>
          </p:nvPr>
        </p:nvSpPr>
        <p:spPr/>
        <p:txBody>
          <a:bodyPr/>
          <a:lstStyle/>
          <a:p>
            <a:r>
              <a:rPr lang="da-DK" dirty="0" smtClean="0"/>
              <a:t>Indsæt emne</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sp>
        <p:nvSpPr>
          <p:cNvPr id="8" name="Titel 1"/>
          <p:cNvSpPr>
            <a:spLocks noGrp="1"/>
          </p:cNvSpPr>
          <p:nvPr>
            <p:ph type="title" hasCustomPrompt="1"/>
          </p:nvPr>
        </p:nvSpPr>
        <p:spPr/>
        <p:txBody>
          <a:bodyPr/>
          <a:lstStyle/>
          <a:p>
            <a:r>
              <a:rPr lang="da-DK" noProof="0" dirty="0" smtClean="0"/>
              <a:t>Overskrift i maksimalt to linjer</a:t>
            </a:r>
            <a:endParaRPr lang="da-DK" dirty="0"/>
          </a:p>
        </p:txBody>
      </p:sp>
      <p:sp>
        <p:nvSpPr>
          <p:cNvPr id="12" name="Pladsholder til billede 2"/>
          <p:cNvSpPr>
            <a:spLocks noGrp="1"/>
          </p:cNvSpPr>
          <p:nvPr>
            <p:ph type="pic" sz="quarter" idx="14"/>
          </p:nvPr>
        </p:nvSpPr>
        <p:spPr>
          <a:xfrm>
            <a:off x="6567488" y="1941513"/>
            <a:ext cx="4462912" cy="3724926"/>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10" name="Pladsholder til tekst 3"/>
          <p:cNvSpPr>
            <a:spLocks noGrp="1"/>
          </p:cNvSpPr>
          <p:nvPr>
            <p:ph type="body" sz="quarter" idx="13" hasCustomPrompt="1"/>
          </p:nvPr>
        </p:nvSpPr>
        <p:spPr>
          <a:xfrm>
            <a:off x="1908175" y="1898650"/>
            <a:ext cx="4462463" cy="3790953"/>
          </a:xfrm>
        </p:spPr>
        <p:txBody>
          <a:bodyPr/>
          <a:lstStyle>
            <a:lvl1pPr>
              <a:defRPr baseline="0"/>
            </a:lvl1pPr>
            <a:lvl2pPr>
              <a:defRPr/>
            </a:lvl2pPr>
          </a:lstStyle>
          <a:p>
            <a:pPr lvl="0"/>
            <a:r>
              <a:rPr lang="da-DK" dirty="0" smtClean="0"/>
              <a:t>Indsæt tekst eller punktopstilling</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38" name="Billede 3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8"/>
          </a:xfrm>
          <a:prstGeom prst="rect">
            <a:avLst/>
          </a:prstGeom>
          <a:ln w="3175">
            <a:solidFill>
              <a:schemeClr val="accent5"/>
            </a:solidFill>
          </a:ln>
        </p:spPr>
      </p:pic>
      <p:grpSp>
        <p:nvGrpSpPr>
          <p:cNvPr id="22" name="Gruppe 21"/>
          <p:cNvGrpSpPr/>
          <p:nvPr userDrawn="1"/>
        </p:nvGrpSpPr>
        <p:grpSpPr>
          <a:xfrm>
            <a:off x="-2783394" y="1548000"/>
            <a:ext cx="2637735" cy="2220783"/>
            <a:chOff x="-2783394" y="2179188"/>
            <a:chExt cx="2637735" cy="2220783"/>
          </a:xfrm>
        </p:grpSpPr>
        <p:sp>
          <p:nvSpPr>
            <p:cNvPr id="2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og billede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4" name="Gruppe 3"/>
            <p:cNvGrpSpPr>
              <a:grpSpLocks/>
            </p:cNvGrpSpPr>
            <p:nvPr userDrawn="1"/>
          </p:nvGrpSpPr>
          <p:grpSpPr bwMode="auto">
            <a:xfrm>
              <a:off x="-2180364" y="4199517"/>
              <a:ext cx="419099" cy="196850"/>
              <a:chOff x="899631" y="2683904"/>
              <a:chExt cx="417987" cy="196850"/>
            </a:xfrm>
          </p:grpSpPr>
          <p:pic>
            <p:nvPicPr>
              <p:cNvPr id="4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1665430" y="4203121"/>
              <a:ext cx="412750" cy="196850"/>
              <a:chOff x="1426434" y="3118743"/>
              <a:chExt cx="413649" cy="196850"/>
            </a:xfrm>
          </p:grpSpPr>
          <p:pic>
            <p:nvPicPr>
              <p:cNvPr id="26"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2" name="Gruppe 41"/>
          <p:cNvGrpSpPr/>
          <p:nvPr userDrawn="1"/>
        </p:nvGrpSpPr>
        <p:grpSpPr>
          <a:xfrm>
            <a:off x="-2781153" y="3798092"/>
            <a:ext cx="2641303" cy="2091399"/>
            <a:chOff x="-2748102" y="1898650"/>
            <a:chExt cx="2641303" cy="2091399"/>
          </a:xfrm>
        </p:grpSpPr>
        <p:sp>
          <p:nvSpPr>
            <p:cNvPr id="43"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  </a:t>
              </a:r>
            </a:p>
          </p:txBody>
        </p:sp>
        <p:grpSp>
          <p:nvGrpSpPr>
            <p:cNvPr id="44" name="Gruppe 57"/>
            <p:cNvGrpSpPr>
              <a:grpSpLocks/>
            </p:cNvGrpSpPr>
            <p:nvPr/>
          </p:nvGrpSpPr>
          <p:grpSpPr bwMode="auto">
            <a:xfrm>
              <a:off x="-454060" y="3593903"/>
              <a:ext cx="330033" cy="396146"/>
              <a:chOff x="1018031" y="5113037"/>
              <a:chExt cx="373412" cy="448177"/>
            </a:xfrm>
          </p:grpSpPr>
          <p:pic>
            <p:nvPicPr>
              <p:cNvPr id="46" name="Billede 5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45" name="Billede 56"/>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3654700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o bokse tekst og billede m kant">
    <p:spTree>
      <p:nvGrpSpPr>
        <p:cNvPr id="1" name=""/>
        <p:cNvGrpSpPr/>
        <p:nvPr/>
      </p:nvGrpSpPr>
      <p:grpSpPr>
        <a:xfrm>
          <a:off x="0" y="0"/>
          <a:ext cx="0" cy="0"/>
          <a:chOff x="0" y="0"/>
          <a:chExt cx="0" cy="0"/>
        </a:xfrm>
      </p:grpSpPr>
      <p:sp>
        <p:nvSpPr>
          <p:cNvPr id="2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Pladsholder til dato 1"/>
          <p:cNvSpPr>
            <a:spLocks noGrp="1"/>
          </p:cNvSpPr>
          <p:nvPr>
            <p:ph type="dt" sz="half" idx="15"/>
          </p:nvPr>
        </p:nvSpPr>
        <p:spPr/>
        <p:txBody>
          <a:bodyPr/>
          <a:lstStyle>
            <a:lvl1pPr>
              <a:defRPr>
                <a:solidFill>
                  <a:schemeClr val="bg1"/>
                </a:solidFill>
              </a:defRPr>
            </a:lvl1pPr>
          </a:lstStyle>
          <a:p>
            <a:fld id="{5A3C3592-FADB-4F25-8C30-F03C716F8D0A}" type="datetime1">
              <a:rPr lang="da-DK" smtClean="0"/>
              <a:t>18-10-2018</a:t>
            </a:fld>
            <a:endParaRPr lang="en-GB" dirty="0"/>
          </a:p>
        </p:txBody>
      </p:sp>
      <p:sp>
        <p:nvSpPr>
          <p:cNvPr id="3" name="Pladsholder til sidefod 2"/>
          <p:cNvSpPr>
            <a:spLocks noGrp="1"/>
          </p:cNvSpPr>
          <p:nvPr>
            <p:ph type="ftr" sz="quarter" idx="16"/>
          </p:nvPr>
        </p:nvSpPr>
        <p:spPr/>
        <p:txBody>
          <a:bodyPr/>
          <a:lstStyle>
            <a:lvl1pPr>
              <a:defRPr>
                <a:solidFill>
                  <a:schemeClr val="bg1"/>
                </a:solidFill>
              </a:defRPr>
            </a:lvl1pPr>
          </a:lstStyle>
          <a:p>
            <a:r>
              <a:rPr lang="da-DK" smtClean="0"/>
              <a:t>Indsæt emne</a:t>
            </a:r>
            <a:endParaRPr lang="en-GB" dirty="0"/>
          </a:p>
        </p:txBody>
      </p:sp>
      <p:sp>
        <p:nvSpPr>
          <p:cNvPr id="8" name="Titel 1"/>
          <p:cNvSpPr>
            <a:spLocks noGrp="1"/>
          </p:cNvSpPr>
          <p:nvPr>
            <p:ph type="title" hasCustomPrompt="1"/>
          </p:nvPr>
        </p:nvSpPr>
        <p:spPr/>
        <p:txBody>
          <a:bodyPr/>
          <a:lstStyle/>
          <a:p>
            <a:r>
              <a:rPr lang="da-DK" noProof="0" dirty="0" smtClean="0"/>
              <a:t>Overskrift i maksimalt to linjer</a:t>
            </a:r>
            <a:endParaRPr lang="da-DK" dirty="0"/>
          </a:p>
        </p:txBody>
      </p:sp>
      <p:sp>
        <p:nvSpPr>
          <p:cNvPr id="12" name="Pladsholder til billede 2"/>
          <p:cNvSpPr>
            <a:spLocks noGrp="1"/>
          </p:cNvSpPr>
          <p:nvPr>
            <p:ph type="pic" sz="quarter" idx="14"/>
          </p:nvPr>
        </p:nvSpPr>
        <p:spPr>
          <a:xfrm>
            <a:off x="6566399" y="1941513"/>
            <a:ext cx="4464000" cy="3724925"/>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10" name="Pladsholder til tekst 3"/>
          <p:cNvSpPr>
            <a:spLocks noGrp="1"/>
          </p:cNvSpPr>
          <p:nvPr>
            <p:ph type="body" sz="quarter" idx="13" hasCustomPrompt="1"/>
          </p:nvPr>
        </p:nvSpPr>
        <p:spPr>
          <a:xfrm>
            <a:off x="1908175" y="1898650"/>
            <a:ext cx="4462464" cy="3790953"/>
          </a:xfrm>
        </p:spPr>
        <p:txBody>
          <a:bodyPr/>
          <a:lstStyle>
            <a:lvl1pPr>
              <a:defRPr baseline="0"/>
            </a:lvl1pPr>
          </a:lstStyle>
          <a:p>
            <a:pPr lvl="0"/>
            <a:r>
              <a:rPr lang="da-DK" dirty="0" smtClean="0"/>
              <a:t>Indsæt tekst eller punktopstilling</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slidenummer 3"/>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25" name="Gruppe 24"/>
          <p:cNvGrpSpPr/>
          <p:nvPr userDrawn="1"/>
        </p:nvGrpSpPr>
        <p:grpSpPr>
          <a:xfrm>
            <a:off x="-2783394" y="1548000"/>
            <a:ext cx="2637735" cy="2220783"/>
            <a:chOff x="-2783394" y="2179188"/>
            <a:chExt cx="2637735" cy="2220783"/>
          </a:xfrm>
        </p:grpSpPr>
        <p:sp>
          <p:nvSpPr>
            <p:cNvPr id="26"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To bokse tekst og billede med kant</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smtClean="0">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7" name="Gruppe 3"/>
            <p:cNvGrpSpPr>
              <a:grpSpLocks/>
            </p:cNvGrpSpPr>
            <p:nvPr userDrawn="1"/>
          </p:nvGrpSpPr>
          <p:grpSpPr bwMode="auto">
            <a:xfrm>
              <a:off x="-2180364" y="4199517"/>
              <a:ext cx="419099" cy="196850"/>
              <a:chOff x="899631" y="2683904"/>
              <a:chExt cx="417987" cy="196850"/>
            </a:xfrm>
          </p:grpSpPr>
          <p:pic>
            <p:nvPicPr>
              <p:cNvPr id="46"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8" name="Gruppe 2"/>
            <p:cNvGrpSpPr>
              <a:grpSpLocks/>
            </p:cNvGrpSpPr>
            <p:nvPr userDrawn="1"/>
          </p:nvGrpSpPr>
          <p:grpSpPr bwMode="auto">
            <a:xfrm>
              <a:off x="-1665430" y="4203121"/>
              <a:ext cx="412750" cy="196850"/>
              <a:chOff x="1426434" y="3118743"/>
              <a:chExt cx="413649" cy="196850"/>
            </a:xfrm>
          </p:grpSpPr>
          <p:pic>
            <p:nvPicPr>
              <p:cNvPr id="30"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8" name="Gruppe 47"/>
          <p:cNvGrpSpPr/>
          <p:nvPr userDrawn="1"/>
        </p:nvGrpSpPr>
        <p:grpSpPr>
          <a:xfrm>
            <a:off x="-2781153" y="3798092"/>
            <a:ext cx="2641303" cy="2091399"/>
            <a:chOff x="-2748102" y="1898650"/>
            <a:chExt cx="2641303" cy="2091399"/>
          </a:xfrm>
        </p:grpSpPr>
        <p:sp>
          <p:nvSpPr>
            <p:cNvPr id="49"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  </a:t>
              </a:r>
            </a:p>
          </p:txBody>
        </p:sp>
        <p:grpSp>
          <p:nvGrpSpPr>
            <p:cNvPr id="50" name="Gruppe 57"/>
            <p:cNvGrpSpPr>
              <a:grpSpLocks/>
            </p:cNvGrpSpPr>
            <p:nvPr/>
          </p:nvGrpSpPr>
          <p:grpSpPr bwMode="auto">
            <a:xfrm>
              <a:off x="-454060" y="3593903"/>
              <a:ext cx="330033" cy="396146"/>
              <a:chOff x="1018031" y="5113037"/>
              <a:chExt cx="373412" cy="448177"/>
            </a:xfrm>
          </p:grpSpPr>
          <p:pic>
            <p:nvPicPr>
              <p:cNvPr id="52"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51"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32" name="Logo"/>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3" name="Billede 3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783091" y="1973"/>
            <a:ext cx="2638457" cy="1481952"/>
          </a:xfrm>
          <a:prstGeom prst="rect">
            <a:avLst/>
          </a:prstGeom>
          <a:ln w="3175">
            <a:solidFill>
              <a:schemeClr val="accent5"/>
            </a:solidFill>
          </a:ln>
        </p:spPr>
      </p:pic>
    </p:spTree>
    <p:extLst>
      <p:ext uri="{BB962C8B-B14F-4D97-AF65-F5344CB8AC3E}">
        <p14:creationId xmlns:p14="http://schemas.microsoft.com/office/powerpoint/2010/main" val="2387527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le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127F4E3-646C-4621-88FC-6E5075D4959F}" type="datetime1">
              <a:rPr lang="da-DK" smtClean="0"/>
              <a:t>18-10-2018</a:t>
            </a:fld>
            <a:endParaRPr lang="en-GB" dirty="0"/>
          </a:p>
        </p:txBody>
      </p:sp>
      <p:sp>
        <p:nvSpPr>
          <p:cNvPr id="4" name="Footer Placeholder 3"/>
          <p:cNvSpPr>
            <a:spLocks noGrp="1"/>
          </p:cNvSpPr>
          <p:nvPr>
            <p:ph type="ftr" sz="quarter" idx="11"/>
          </p:nvPr>
        </p:nvSpPr>
        <p:spPr/>
        <p:txBody>
          <a:bodyPr/>
          <a:lstStyle/>
          <a:p>
            <a:r>
              <a:rPr lang="da-DK" dirty="0" smtClean="0"/>
              <a:t>Indsæt emne</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6" name="Pladsholder til billede 2"/>
          <p:cNvSpPr>
            <a:spLocks noGrp="1"/>
          </p:cNvSpPr>
          <p:nvPr>
            <p:ph type="pic" sz="quarter" idx="14"/>
          </p:nvPr>
        </p:nvSpPr>
        <p:spPr>
          <a:xfrm>
            <a:off x="1908175" y="1941512"/>
            <a:ext cx="9116086" cy="3726000"/>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7"/>
          </a:xfrm>
          <a:prstGeom prst="rect">
            <a:avLst/>
          </a:prstGeom>
          <a:ln w="3175">
            <a:solidFill>
              <a:schemeClr val="accent5"/>
            </a:solidFill>
          </a:ln>
        </p:spPr>
      </p:pic>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Billede</a:t>
              </a:r>
            </a:p>
            <a:p>
              <a:pPr algn="r" eaLnBrk="1" hangingPunct="1">
                <a:spcAft>
                  <a:spcPts val="300"/>
                </a:spcAft>
                <a:defRPr/>
              </a:pPr>
              <a:endParaRPr lang="da-DK" sz="1000" b="1" noProof="1" smtClean="0">
                <a:solidFill>
                  <a:schemeClr val="tx1">
                    <a:lumMod val="75000"/>
                    <a:lumOff val="25000"/>
                  </a:schemeClr>
                </a:solidFill>
              </a:endParaRPr>
            </a:p>
            <a:p>
              <a:pPr algn="r" eaLnBrk="1" hangingPunct="1">
                <a:spcAft>
                  <a:spcPts val="300"/>
                </a:spcAft>
                <a:defRPr/>
              </a:pPr>
              <a:r>
                <a:rPr lang="da-DK" sz="1000" b="1" noProof="1" smtClean="0">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det lille billede-indsættelsesikon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i midten</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smtClean="0">
                  <a:solidFill>
                    <a:schemeClr val="tx1">
                      <a:lumMod val="75000"/>
                      <a:lumOff val="25000"/>
                    </a:schemeClr>
                  </a:solidFill>
                </a:rPr>
                <a:t>2. </a:t>
              </a:r>
              <a:r>
                <a:rPr lang="da-DK" sz="1000" noProof="1" smtClean="0">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4. </a:t>
              </a:r>
              <a:r>
                <a:rPr lang="da-DK" altLang="da-DK" sz="1000" noProof="1" smtClean="0">
                  <a:solidFill>
                    <a:schemeClr val="tx1">
                      <a:lumMod val="75000"/>
                      <a:lumOff val="25000"/>
                    </a:schemeClr>
                  </a:solidFill>
                  <a:cs typeface="Arial" pitchFamily="34" charset="0"/>
                </a:rPr>
                <a:t>Ønsker du at skalere billedet, 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1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2899975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illede med kant">
    <p:spTree>
      <p:nvGrpSpPr>
        <p:cNvPr id="1" name=""/>
        <p:cNvGrpSpPr/>
        <p:nvPr/>
      </p:nvGrpSpPr>
      <p:grpSpPr>
        <a:xfrm>
          <a:off x="0" y="0"/>
          <a:ext cx="0" cy="0"/>
          <a:chOff x="0" y="0"/>
          <a:chExt cx="0" cy="0"/>
        </a:xfrm>
      </p:grpSpPr>
      <p:sp>
        <p:nvSpPr>
          <p:cNvPr id="1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5"/>
          </p:nvPr>
        </p:nvSpPr>
        <p:spPr/>
        <p:txBody>
          <a:bodyPr/>
          <a:lstStyle>
            <a:lvl1pPr>
              <a:defRPr>
                <a:solidFill>
                  <a:schemeClr val="bg1"/>
                </a:solidFill>
              </a:defRPr>
            </a:lvl1pPr>
          </a:lstStyle>
          <a:p>
            <a:fld id="{2CAD50DE-CF0D-40CB-A6A5-458E571558F1}" type="datetime1">
              <a:rPr lang="da-DK" smtClean="0"/>
              <a:t>18-10-2018</a:t>
            </a:fld>
            <a:endParaRPr lang="en-GB" dirty="0"/>
          </a:p>
        </p:txBody>
      </p:sp>
      <p:sp>
        <p:nvSpPr>
          <p:cNvPr id="8" name="Pladsholder til sidefod 7"/>
          <p:cNvSpPr>
            <a:spLocks noGrp="1"/>
          </p:cNvSpPr>
          <p:nvPr>
            <p:ph type="ftr" sz="quarter" idx="16"/>
          </p:nvPr>
        </p:nvSpPr>
        <p:spPr/>
        <p:txBody>
          <a:bodyPr/>
          <a:lstStyle>
            <a:lvl1pPr>
              <a:defRPr>
                <a:solidFill>
                  <a:schemeClr val="bg1"/>
                </a:solidFill>
              </a:defRPr>
            </a:lvl1pPr>
          </a:lstStyle>
          <a:p>
            <a:r>
              <a:rPr lang="da-DK" smtClean="0"/>
              <a:t>Indsæt emne</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6" name="Pladsholder til billede 2"/>
          <p:cNvSpPr>
            <a:spLocks noGrp="1"/>
          </p:cNvSpPr>
          <p:nvPr>
            <p:ph type="pic" sz="quarter" idx="14"/>
          </p:nvPr>
        </p:nvSpPr>
        <p:spPr>
          <a:xfrm>
            <a:off x="1908176" y="1941513"/>
            <a:ext cx="9116090" cy="3724925"/>
          </a:xfrm>
          <a:solidFill>
            <a:srgbClr val="9B9B9B"/>
          </a:solidFill>
        </p:spPr>
        <p:txBody>
          <a:bodyPr/>
          <a:lstStyle>
            <a:lvl1pPr algn="ctr">
              <a:defRPr b="0">
                <a:solidFill>
                  <a:schemeClr val="bg1"/>
                </a:solidFill>
              </a:defRPr>
            </a:lvl1pPr>
          </a:lstStyle>
          <a:p>
            <a:r>
              <a:rPr lang="da-DK" dirty="0" smtClean="0"/>
              <a:t>Klik på ikonet for at tilføje et billede</a:t>
            </a:r>
            <a:endParaRPr lang="da-DK" dirty="0"/>
          </a:p>
        </p:txBody>
      </p:sp>
      <p:sp>
        <p:nvSpPr>
          <p:cNvPr id="9" name="Pladsholder til slidenummer 8"/>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Billede med kant</a:t>
              </a:r>
            </a:p>
            <a:p>
              <a:pPr algn="r" eaLnBrk="1" hangingPunct="1">
                <a:spcAft>
                  <a:spcPts val="300"/>
                </a:spcAft>
                <a:defRPr/>
              </a:pPr>
              <a:endParaRPr lang="da-DK" sz="1000" b="1" noProof="1" smtClean="0">
                <a:solidFill>
                  <a:schemeClr val="tx1">
                    <a:lumMod val="75000"/>
                    <a:lumOff val="25000"/>
                  </a:schemeClr>
                </a:solidFill>
              </a:endParaRPr>
            </a:p>
            <a:p>
              <a:pPr algn="r" eaLnBrk="1" hangingPunct="1">
                <a:spcAft>
                  <a:spcPts val="300"/>
                </a:spcAft>
                <a:defRPr/>
              </a:pPr>
              <a:r>
                <a:rPr lang="da-DK" sz="1000" b="1" noProof="1" smtClean="0">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det lille billede-indsættelsesikon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i midten</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smtClean="0">
                  <a:solidFill>
                    <a:schemeClr val="tx1">
                      <a:lumMod val="75000"/>
                      <a:lumOff val="25000"/>
                    </a:schemeClr>
                  </a:solidFill>
                </a:rPr>
                <a:t>2. </a:t>
              </a:r>
              <a:r>
                <a:rPr lang="da-DK" sz="1000" noProof="1" smtClean="0">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br>
                <a:rPr lang="da-DK" sz="1000" noProof="1" smtClean="0">
                  <a:solidFill>
                    <a:schemeClr val="tx1">
                      <a:lumMod val="75000"/>
                      <a:lumOff val="25000"/>
                    </a:schemeClr>
                  </a:solidFill>
                </a:rPr>
              </a:b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smtClean="0">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4. </a:t>
              </a:r>
              <a:r>
                <a:rPr lang="da-DK" altLang="da-DK" sz="1000" noProof="1" smtClean="0">
                  <a:solidFill>
                    <a:schemeClr val="tx1">
                      <a:lumMod val="75000"/>
                      <a:lumOff val="25000"/>
                    </a:schemeClr>
                  </a:solidFill>
                  <a:cs typeface="Arial" pitchFamily="34" charset="0"/>
                </a:rPr>
                <a:t>Ønsker du at skalere billedet, 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27" name="Billede 5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1"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3091" y="1972"/>
            <a:ext cx="2638457" cy="1481952"/>
          </a:xfrm>
          <a:prstGeom prst="rect">
            <a:avLst/>
          </a:prstGeom>
          <a:ln w="3175">
            <a:solidFill>
              <a:schemeClr val="accent5"/>
            </a:solidFill>
          </a:ln>
        </p:spPr>
      </p:pic>
    </p:spTree>
    <p:extLst>
      <p:ext uri="{BB962C8B-B14F-4D97-AF65-F5344CB8AC3E}">
        <p14:creationId xmlns:p14="http://schemas.microsoft.com/office/powerpoint/2010/main" val="1768249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Overskrif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103910F-B453-472D-B4C5-1394D26577A0}" type="datetime1">
              <a:rPr lang="da-DK" smtClean="0"/>
              <a:t>18-10-2018</a:t>
            </a:fld>
            <a:endParaRPr lang="en-GB" dirty="0"/>
          </a:p>
        </p:txBody>
      </p:sp>
      <p:sp>
        <p:nvSpPr>
          <p:cNvPr id="4" name="Footer Placeholder 3"/>
          <p:cNvSpPr>
            <a:spLocks noGrp="1"/>
          </p:cNvSpPr>
          <p:nvPr>
            <p:ph type="ftr" sz="quarter" idx="11"/>
          </p:nvPr>
        </p:nvSpPr>
        <p:spPr/>
        <p:txBody>
          <a:bodyPr/>
          <a:lstStyle/>
          <a:p>
            <a:r>
              <a:rPr lang="da-DK" smtClean="0"/>
              <a:t>Indsæt emne</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7"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Overskrift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945256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Overskrift med kant">
    <p:spTree>
      <p:nvGrpSpPr>
        <p:cNvPr id="1" name=""/>
        <p:cNvGrpSpPr/>
        <p:nvPr/>
      </p:nvGrpSpPr>
      <p:grpSpPr>
        <a:xfrm>
          <a:off x="0" y="0"/>
          <a:ext cx="0" cy="0"/>
          <a:chOff x="0" y="0"/>
          <a:chExt cx="0" cy="0"/>
        </a:xfrm>
      </p:grpSpPr>
      <p:sp>
        <p:nvSpPr>
          <p:cNvPr id="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3" name="Date Placeholder 2"/>
          <p:cNvSpPr>
            <a:spLocks noGrp="1"/>
          </p:cNvSpPr>
          <p:nvPr>
            <p:ph type="dt" sz="half" idx="10"/>
          </p:nvPr>
        </p:nvSpPr>
        <p:spPr/>
        <p:txBody>
          <a:bodyPr/>
          <a:lstStyle>
            <a:lvl1pPr>
              <a:defRPr>
                <a:solidFill>
                  <a:schemeClr val="bg1"/>
                </a:solidFill>
              </a:defRPr>
            </a:lvl1pPr>
          </a:lstStyle>
          <a:p>
            <a:fld id="{663D4F12-20A4-4C9B-80E1-975868D56C65}" type="datetime1">
              <a:rPr lang="da-DK" smtClean="0"/>
              <a:t>18-10-2018</a:t>
            </a:fld>
            <a:endParaRPr lang="en-GB" dirty="0"/>
          </a:p>
        </p:txBody>
      </p:sp>
      <p:sp>
        <p:nvSpPr>
          <p:cNvPr id="4" name="Footer Placeholder 3"/>
          <p:cNvSpPr>
            <a:spLocks noGrp="1"/>
          </p:cNvSpPr>
          <p:nvPr>
            <p:ph type="ftr" sz="quarter" idx="11"/>
          </p:nvPr>
        </p:nvSpPr>
        <p:spPr/>
        <p:txBody>
          <a:bodyPr/>
          <a:lstStyle>
            <a:lvl1pPr>
              <a:defRPr>
                <a:solidFill>
                  <a:schemeClr val="bg1"/>
                </a:solidFill>
              </a:defRPr>
            </a:lvl1pPr>
          </a:lstStyle>
          <a:p>
            <a:r>
              <a:rPr lang="da-DK" smtClean="0"/>
              <a:t>Indsæt emne</a:t>
            </a:r>
            <a:endParaRPr lang="en-GB" dirty="0"/>
          </a:p>
        </p:txBody>
      </p:sp>
      <p:sp>
        <p:nvSpPr>
          <p:cNvPr id="2" name="Title 1"/>
          <p:cNvSpPr>
            <a:spLocks noGrp="1"/>
          </p:cNvSpPr>
          <p:nvPr>
            <p:ph type="title" hasCustomPrompt="1"/>
          </p:nvPr>
        </p:nvSpPr>
        <p:spPr/>
        <p:txBody>
          <a:bodyPr/>
          <a:lstStyle/>
          <a:p>
            <a:r>
              <a:rPr lang="da-DK" noProof="0" dirty="0" smtClean="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10"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Overskrift med kant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2"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576264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s med kant">
    <p:spTree>
      <p:nvGrpSpPr>
        <p:cNvPr id="1" name=""/>
        <p:cNvGrpSpPr/>
        <p:nvPr/>
      </p:nvGrpSpPr>
      <p:grpSpPr>
        <a:xfrm>
          <a:off x="0" y="0"/>
          <a:ext cx="0" cy="0"/>
          <a:chOff x="0" y="0"/>
          <a:chExt cx="0" cy="0"/>
        </a:xfrm>
      </p:grpSpPr>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fld id="{204620BA-2795-4B9F-B0DE-DF29E1144EF2}" type="datetime1">
              <a:rPr lang="da-DK" smtClean="0"/>
              <a:t>18-10-2018</a:t>
            </a:fld>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smtClean="0"/>
              <a:t>Indsæt emne</a:t>
            </a:r>
            <a:endParaRPr lang="en-GB" dirty="0"/>
          </a:p>
        </p:txBody>
      </p:sp>
      <p:sp>
        <p:nvSpPr>
          <p:cNvPr id="14" name="Title 1"/>
          <p:cNvSpPr>
            <a:spLocks noGrp="1"/>
          </p:cNvSpPr>
          <p:nvPr>
            <p:ph type="ctrTitle" hasCustomPrompt="1"/>
          </p:nvPr>
        </p:nvSpPr>
        <p:spPr>
          <a:xfrm>
            <a:off x="1908174" y="2973600"/>
            <a:ext cx="9116091" cy="1411200"/>
          </a:xfrm>
        </p:spPr>
        <p:txBody>
          <a:bodyPr anchor="b"/>
          <a:lstStyle>
            <a:lvl1pPr algn="l">
              <a:lnSpc>
                <a:spcPct val="80000"/>
              </a:lnSpc>
              <a:defRPr sz="5000" b="0" cap="all" spc="-100" baseline="0">
                <a:solidFill>
                  <a:srgbClr val="003B7A"/>
                </a:solidFill>
                <a:latin typeface="Arial Black" panose="020B0A04020102020204" pitchFamily="34" charset="0"/>
              </a:defRPr>
            </a:lvl1pPr>
          </a:lstStyle>
          <a:p>
            <a:r>
              <a:rPr lang="da-DK" noProof="0" dirty="0" smtClean="0"/>
              <a:t>Overskrift I to linjer</a:t>
            </a:r>
            <a:endParaRPr lang="da-DK" noProof="0" dirty="0"/>
          </a:p>
        </p:txBody>
      </p:sp>
      <p:sp>
        <p:nvSpPr>
          <p:cNvPr id="15" name="Subtitle 2"/>
          <p:cNvSpPr>
            <a:spLocks noGrp="1"/>
          </p:cNvSpPr>
          <p:nvPr>
            <p:ph type="subTitle" idx="1" hasCustomPrompt="1"/>
          </p:nvPr>
        </p:nvSpPr>
        <p:spPr>
          <a:xfrm>
            <a:off x="1908175" y="4383656"/>
            <a:ext cx="9116090" cy="648000"/>
          </a:xfrm>
        </p:spPr>
        <p:txBody>
          <a:bodyPr/>
          <a:lstStyle>
            <a:lvl1pPr marL="0" indent="0" algn="l">
              <a:buNone/>
              <a:defRPr sz="1600" b="0" baseline="0">
                <a:solidFill>
                  <a:srgbClr val="003B7A"/>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19" name="Pladsholder til slidenummer 18" hidden="1"/>
          <p:cNvSpPr>
            <a:spLocks noGrp="1"/>
          </p:cNvSpPr>
          <p:nvPr>
            <p:ph type="sldNum" sz="quarter" idx="12"/>
          </p:nvPr>
        </p:nvSpPr>
        <p:spPr>
          <a:xfrm>
            <a:off x="10465806" y="7115401"/>
            <a:ext cx="541920" cy="438620"/>
          </a:xfrm>
        </p:spPr>
        <p:txBody>
          <a:bodyPr/>
          <a:lstStyle>
            <a:lvl1pPr>
              <a:defRPr sz="100">
                <a:solidFill>
                  <a:schemeClr val="bg1">
                    <a:lumMod val="85000"/>
                  </a:schemeClr>
                </a:solidFill>
              </a:defRPr>
            </a:lvl1pPr>
          </a:lstStyle>
          <a:p>
            <a:fld id="{45D37B1E-C366-494F-A587-962AD9AABC83}" type="slidenum">
              <a:rPr lang="en-GB" smtClean="0"/>
              <a:pPr/>
              <a:t>‹nr.›</a:t>
            </a:fld>
            <a:endParaRPr lang="en-GB" dirty="0"/>
          </a:p>
        </p:txBody>
      </p:sp>
      <p:sp>
        <p:nvSpPr>
          <p:cNvPr id="11"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 med kant</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6"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1" name="Billed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1812" y="1972"/>
            <a:ext cx="2635898" cy="1481952"/>
          </a:xfrm>
          <a:prstGeom prst="rect">
            <a:avLst/>
          </a:prstGeom>
          <a:ln w="3175">
            <a:solidFill>
              <a:schemeClr val="accent5"/>
            </a:solidFill>
          </a:ln>
        </p:spPr>
      </p:pic>
    </p:spTree>
    <p:extLst>
      <p:ext uri="{BB962C8B-B14F-4D97-AF65-F5344CB8AC3E}">
        <p14:creationId xmlns:p14="http://schemas.microsoft.com/office/powerpoint/2010/main" val="3872338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BFC58-ED92-408D-A9B3-0ECFD1A9DE81}" type="datetime1">
              <a:rPr lang="da-DK" smtClean="0"/>
              <a:t>18-10-2018</a:t>
            </a:fld>
            <a:endParaRPr lang="en-GB" dirty="0"/>
          </a:p>
        </p:txBody>
      </p:sp>
      <p:sp>
        <p:nvSpPr>
          <p:cNvPr id="3" name="Footer Placeholder 2"/>
          <p:cNvSpPr>
            <a:spLocks noGrp="1"/>
          </p:cNvSpPr>
          <p:nvPr>
            <p:ph type="ftr" sz="quarter" idx="11"/>
          </p:nvPr>
        </p:nvSpPr>
        <p:spPr/>
        <p:txBody>
          <a:bodyPr/>
          <a:lstStyle/>
          <a:p>
            <a:r>
              <a:rPr lang="da-DK" smtClean="0"/>
              <a:t>Indsæt emne</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5"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Tomt</a:t>
            </a:r>
          </a:p>
        </p:txBody>
      </p:sp>
      <p:sp>
        <p:nvSpPr>
          <p:cNvPr id="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Tree>
    <p:extLst>
      <p:ext uri="{BB962C8B-B14F-4D97-AF65-F5344CB8AC3E}">
        <p14:creationId xmlns:p14="http://schemas.microsoft.com/office/powerpoint/2010/main" val="1198522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omt med kant">
    <p:spTree>
      <p:nvGrpSpPr>
        <p:cNvPr id="1" name=""/>
        <p:cNvGrpSpPr/>
        <p:nvPr/>
      </p:nvGrpSpPr>
      <p:grpSpPr>
        <a:xfrm>
          <a:off x="0" y="0"/>
          <a:ext cx="0" cy="0"/>
          <a:chOff x="0" y="0"/>
          <a:chExt cx="0" cy="0"/>
        </a:xfrm>
      </p:grpSpPr>
      <p:sp>
        <p:nvSpPr>
          <p:cNvPr id="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Date Placeholder 1"/>
          <p:cNvSpPr>
            <a:spLocks noGrp="1"/>
          </p:cNvSpPr>
          <p:nvPr>
            <p:ph type="dt" sz="half" idx="10"/>
          </p:nvPr>
        </p:nvSpPr>
        <p:spPr/>
        <p:txBody>
          <a:bodyPr/>
          <a:lstStyle>
            <a:lvl1pPr>
              <a:defRPr>
                <a:solidFill>
                  <a:schemeClr val="bg1"/>
                </a:solidFill>
              </a:defRPr>
            </a:lvl1pPr>
          </a:lstStyle>
          <a:p>
            <a:fld id="{2F21363A-7C67-45D6-9299-E78CC934596B}" type="datetime1">
              <a:rPr lang="da-DK" smtClean="0"/>
              <a:t>18-10-2018</a:t>
            </a:fld>
            <a:endParaRPr lang="en-GB" dirty="0"/>
          </a:p>
        </p:txBody>
      </p:sp>
      <p:sp>
        <p:nvSpPr>
          <p:cNvPr id="3" name="Footer Placeholder 2"/>
          <p:cNvSpPr>
            <a:spLocks noGrp="1"/>
          </p:cNvSpPr>
          <p:nvPr>
            <p:ph type="ftr" sz="quarter" idx="11"/>
          </p:nvPr>
        </p:nvSpPr>
        <p:spPr/>
        <p:txBody>
          <a:bodyPr/>
          <a:lstStyle>
            <a:lvl1pPr>
              <a:defRPr>
                <a:solidFill>
                  <a:schemeClr val="bg1"/>
                </a:solidFill>
              </a:defRPr>
            </a:lvl1pPr>
          </a:lstStyle>
          <a:p>
            <a:r>
              <a:rPr lang="da-DK" smtClean="0"/>
              <a:t>Indsæt emne</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9"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Tomt</a:t>
            </a:r>
            <a:r>
              <a:rPr lang="da-DK" sz="1000" b="1" baseline="0" noProof="1" smtClean="0">
                <a:solidFill>
                  <a:schemeClr val="tx1">
                    <a:lumMod val="75000"/>
                    <a:lumOff val="25000"/>
                  </a:schemeClr>
                </a:solidFill>
              </a:rPr>
              <a:t> </a:t>
            </a:r>
            <a:r>
              <a:rPr lang="da-DK" sz="1000" b="1" noProof="1" smtClean="0">
                <a:solidFill>
                  <a:schemeClr val="tx1">
                    <a:lumMod val="75000"/>
                    <a:lumOff val="25000"/>
                  </a:schemeClr>
                </a:solidFill>
              </a:rPr>
              <a:t>med kant</a:t>
            </a:r>
          </a:p>
        </p:txBody>
      </p:sp>
      <p:sp>
        <p:nvSpPr>
          <p:cNvPr id="1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11"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827751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s med billede">
    <p:spTree>
      <p:nvGrpSpPr>
        <p:cNvPr id="1" name=""/>
        <p:cNvGrpSpPr/>
        <p:nvPr/>
      </p:nvGrpSpPr>
      <p:grpSpPr>
        <a:xfrm>
          <a:off x="0" y="0"/>
          <a:ext cx="0" cy="0"/>
          <a:chOff x="0" y="0"/>
          <a:chExt cx="0" cy="0"/>
        </a:xfrm>
      </p:grpSpPr>
      <p:sp>
        <p:nvSpPr>
          <p:cNvPr id="8" name="Pladsholder til billede 3"/>
          <p:cNvSpPr>
            <a:spLocks noGrp="1"/>
          </p:cNvSpPr>
          <p:nvPr>
            <p:ph type="pic" sz="quarter" idx="13" hasCustomPrompt="1"/>
          </p:nvPr>
        </p:nvSpPr>
        <p:spPr>
          <a:xfrm>
            <a:off x="792007" y="791999"/>
            <a:ext cx="11399993" cy="6066002"/>
          </a:xfrm>
          <a:solidFill>
            <a:srgbClr val="9B9B9B"/>
          </a:solidFill>
        </p:spPr>
        <p:txBody>
          <a:bodyPr tIns="252000"/>
          <a:lstStyle>
            <a:lvl1pPr algn="ctr">
              <a:defRPr b="0" baseline="0">
                <a:solidFill>
                  <a:schemeClr val="bg1"/>
                </a:solidFill>
              </a:defRPr>
            </a:lvl1pPr>
          </a:lstStyle>
          <a:p>
            <a:r>
              <a:rPr lang="da-DK" noProof="0" dirty="0" smtClean="0"/>
              <a:t>Klik her og indsæt baggrundsbillede via fanen INDSÆT / Billeder</a:t>
            </a:r>
            <a:endParaRPr lang="da-DK" noProof="0" dirty="0"/>
          </a:p>
        </p:txBody>
      </p:sp>
      <p:sp>
        <p:nvSpPr>
          <p:cNvPr id="2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fld id="{A85B7E82-A11A-4F07-A344-2926759ACC77}" type="datetime1">
              <a:rPr lang="da-DK" smtClean="0"/>
              <a:t>18-10-2018</a:t>
            </a:fld>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smtClean="0"/>
              <a:t>Indsæt emne</a:t>
            </a:r>
            <a:endParaRPr lang="en-GB" dirty="0"/>
          </a:p>
        </p:txBody>
      </p:sp>
      <p:sp>
        <p:nvSpPr>
          <p:cNvPr id="6" name="Slide Number Placeholder 5" hidden="1"/>
          <p:cNvSpPr>
            <a:spLocks noGrp="1"/>
          </p:cNvSpPr>
          <p:nvPr>
            <p:ph type="sldNum" sz="quarter" idx="12"/>
          </p:nvPr>
        </p:nvSpPr>
        <p:spPr>
          <a:xfrm>
            <a:off x="10465805" y="7224342"/>
            <a:ext cx="48000" cy="36000"/>
          </a:xfrm>
        </p:spPr>
        <p:txBody>
          <a:bodyPr/>
          <a:lstStyle>
            <a:lvl1pPr>
              <a:defRPr sz="100">
                <a:solidFill>
                  <a:schemeClr val="bg2"/>
                </a:solidFill>
              </a:defRPr>
            </a:lvl1pPr>
          </a:lstStyle>
          <a:p>
            <a:fld id="{45D37B1E-C366-494F-A587-962AD9AABC83}" type="slidenum">
              <a:rPr lang="en-GB" smtClean="0"/>
              <a:pPr/>
              <a:t>‹nr.›</a:t>
            </a:fld>
            <a:endParaRPr lang="en-GB" dirty="0"/>
          </a:p>
        </p:txBody>
      </p:sp>
      <p:sp>
        <p:nvSpPr>
          <p:cNvPr id="17" name="Title 1"/>
          <p:cNvSpPr>
            <a:spLocks noGrp="1"/>
          </p:cNvSpPr>
          <p:nvPr>
            <p:ph type="ctrTitle" hasCustomPrompt="1"/>
          </p:nvPr>
        </p:nvSpPr>
        <p:spPr>
          <a:xfrm>
            <a:off x="1908176" y="2973600"/>
            <a:ext cx="9116090" cy="1411200"/>
          </a:xfrm>
        </p:spPr>
        <p:txBody>
          <a:bodyPr anchor="b"/>
          <a:lstStyle>
            <a:lvl1pPr algn="l">
              <a:lnSpc>
                <a:spcPct val="80000"/>
              </a:lnSpc>
              <a:defRPr sz="5000" b="0" cap="all" spc="-100" baseline="0">
                <a:solidFill>
                  <a:schemeClr val="bg1"/>
                </a:solidFill>
                <a:latin typeface="Arial Black" panose="020B0A04020102020204" pitchFamily="34" charset="0"/>
              </a:defRPr>
            </a:lvl1pPr>
          </a:lstStyle>
          <a:p>
            <a:r>
              <a:rPr lang="da-DK" noProof="0" dirty="0" smtClean="0"/>
              <a:t>Overskrift I to linjer</a:t>
            </a:r>
            <a:endParaRPr lang="da-DK" noProof="0" dirty="0"/>
          </a:p>
        </p:txBody>
      </p:sp>
      <p:sp>
        <p:nvSpPr>
          <p:cNvPr id="18" name="Subtitle 2"/>
          <p:cNvSpPr>
            <a:spLocks noGrp="1"/>
          </p:cNvSpPr>
          <p:nvPr>
            <p:ph type="subTitle" idx="1" hasCustomPrompt="1"/>
          </p:nvPr>
        </p:nvSpPr>
        <p:spPr>
          <a:xfrm>
            <a:off x="1908175" y="4383656"/>
            <a:ext cx="9116092" cy="648000"/>
          </a:xfrm>
        </p:spPr>
        <p:txBody>
          <a:bodyPr/>
          <a:lstStyle>
            <a:lvl1pPr marL="0" indent="0" algn="l">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smtClean="0"/>
              <a:t>Klik, og tilføj sted og dato</a:t>
            </a:r>
            <a:endParaRPr lang="da-DK" noProof="0" dirty="0"/>
          </a:p>
        </p:txBody>
      </p:sp>
      <p:sp>
        <p:nvSpPr>
          <p:cNvPr id="24" name="Pladsholder til tekst 11"/>
          <p:cNvSpPr>
            <a:spLocks noGrp="1"/>
          </p:cNvSpPr>
          <p:nvPr>
            <p:ph type="body" sz="quarter" idx="14"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smtClean="0"/>
              <a:t>.</a:t>
            </a:r>
          </a:p>
        </p:txBody>
      </p:sp>
      <p:grpSp>
        <p:nvGrpSpPr>
          <p:cNvPr id="26" name="Gruppe 25"/>
          <p:cNvGrpSpPr/>
          <p:nvPr userDrawn="1"/>
        </p:nvGrpSpPr>
        <p:grpSpPr>
          <a:xfrm>
            <a:off x="-2781153" y="3198331"/>
            <a:ext cx="2641303" cy="2582758"/>
            <a:chOff x="-2748102" y="1898650"/>
            <a:chExt cx="2641303" cy="2582758"/>
          </a:xfrm>
        </p:grpSpPr>
        <p:sp>
          <p:nvSpPr>
            <p:cNvPr id="27"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p>
            <a:p>
              <a:pPr algn="r" eaLnBrk="1" hangingPunct="1">
                <a:spcBef>
                  <a:spcPts val="0"/>
                </a:spcBef>
                <a:spcAft>
                  <a:spcPts val="240"/>
                </a:spcAft>
                <a:buFontTx/>
                <a:buNone/>
                <a:defRPr/>
              </a:pP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smtClean="0">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smtClean="0">
                <a:solidFill>
                  <a:schemeClr val="tx1">
                    <a:lumMod val="75000"/>
                    <a:lumOff val="25000"/>
                  </a:schemeClr>
                </a:solidFill>
              </a:endParaRPr>
            </a:p>
            <a:p>
              <a:pPr algn="r" eaLnBrk="1" hangingPunct="1">
                <a:spcBef>
                  <a:spcPts val="0"/>
                </a:spcBef>
                <a:spcAft>
                  <a:spcPts val="240"/>
                </a:spcAft>
                <a:defRPr/>
              </a:pPr>
              <a:r>
                <a:rPr lang="da-DK" sz="1000" b="1" noProof="1" smtClean="0">
                  <a:solidFill>
                    <a:schemeClr val="tx1">
                      <a:lumMod val="75000"/>
                      <a:lumOff val="25000"/>
                    </a:schemeClr>
                  </a:solidFill>
                </a:rPr>
                <a:t>6.</a:t>
              </a:r>
              <a:r>
                <a:rPr lang="da-DK" sz="1000" noProof="1" smtClean="0">
                  <a:solidFill>
                    <a:schemeClr val="tx1">
                      <a:lumMod val="75000"/>
                      <a:lumOff val="25000"/>
                    </a:schemeClr>
                  </a:solidFill>
                </a:rPr>
                <a:t> Forsvinder din tekst,</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højreklik på billedet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og vælg </a:t>
              </a:r>
              <a:r>
                <a:rPr lang="da-DK" sz="1000" b="1" noProof="1" smtClean="0">
                  <a:solidFill>
                    <a:schemeClr val="tx1">
                      <a:lumMod val="75000"/>
                      <a:lumOff val="25000"/>
                    </a:schemeClr>
                  </a:solidFill>
                </a:rPr>
                <a:t>Placer bagest, </a:t>
              </a:r>
              <a:r>
                <a:rPr lang="da-DK" sz="1000" b="0" noProof="1" smtClean="0">
                  <a:solidFill>
                    <a:schemeClr val="tx1">
                      <a:lumMod val="75000"/>
                      <a:lumOff val="25000"/>
                    </a:schemeClr>
                  </a:solidFill>
                </a:rPr>
                <a:t>eller højreklik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vælg </a:t>
              </a:r>
              <a:r>
                <a:rPr lang="da-DK" sz="1000" b="1" noProof="1" smtClean="0">
                  <a:solidFill>
                    <a:schemeClr val="tx1">
                      <a:lumMod val="75000"/>
                      <a:lumOff val="25000"/>
                    </a:schemeClr>
                  </a:solidFill>
                </a:rPr>
                <a:t>Nulstil slide</a:t>
              </a:r>
            </a:p>
          </p:txBody>
        </p:sp>
        <p:grpSp>
          <p:nvGrpSpPr>
            <p:cNvPr id="28" name="Gruppe 57"/>
            <p:cNvGrpSpPr>
              <a:grpSpLocks/>
            </p:cNvGrpSpPr>
            <p:nvPr/>
          </p:nvGrpSpPr>
          <p:grpSpPr bwMode="auto">
            <a:xfrm>
              <a:off x="-454060" y="3593903"/>
              <a:ext cx="330033" cy="396146"/>
              <a:chOff x="1018031" y="5113037"/>
              <a:chExt cx="373412" cy="448177"/>
            </a:xfrm>
          </p:grpSpPr>
          <p:pic>
            <p:nvPicPr>
              <p:cNvPr id="30" name="Billede 5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smtClean="0">
                <a:solidFill>
                  <a:schemeClr val="tx1">
                    <a:lumMod val="75000"/>
                    <a:lumOff val="25000"/>
                  </a:schemeClr>
                </a:solidFill>
              </a:rPr>
              <a:t>Titeldias med billede</a:t>
            </a:r>
          </a:p>
          <a:p>
            <a:pPr algn="r" eaLnBrk="1" hangingPunct="1">
              <a:spcAft>
                <a:spcPts val="300"/>
              </a:spcAft>
              <a:defRPr/>
            </a:pPr>
            <a:r>
              <a:rPr lang="da-DK" sz="1000" b="1" noProof="1" smtClean="0">
                <a:solidFill>
                  <a:schemeClr val="tx1">
                    <a:lumMod val="75000"/>
                    <a:lumOff val="25000"/>
                  </a:schemeClr>
                </a:solidFill>
              </a:rPr>
              <a:t>Indsæt TITEL og EMNE</a:t>
            </a:r>
          </a:p>
          <a:p>
            <a:pPr algn="r" eaLnBrk="1" hangingPunct="1">
              <a:spcAft>
                <a:spcPts val="240"/>
              </a:spcAft>
              <a:defRPr/>
            </a:pPr>
            <a:r>
              <a:rPr lang="da-DK" altLang="da-DK" sz="1000" b="1" noProof="1" smtClean="0">
                <a:solidFill>
                  <a:schemeClr val="tx1">
                    <a:lumMod val="75000"/>
                    <a:lumOff val="25000"/>
                  </a:schemeClr>
                </a:solidFill>
              </a:rPr>
              <a:t>1. </a:t>
            </a:r>
            <a:r>
              <a:rPr lang="da-DK" altLang="da-DK" sz="1000" b="0" noProof="1" smtClean="0">
                <a:solidFill>
                  <a:schemeClr val="tx1">
                    <a:lumMod val="75000"/>
                    <a:lumOff val="25000"/>
                  </a:schemeClr>
                </a:solidFill>
              </a:rPr>
              <a:t>Klik</a:t>
            </a:r>
            <a:r>
              <a:rPr lang="da-DK" altLang="da-DK" sz="1000" b="0" baseline="0" noProof="1" smtClean="0">
                <a:solidFill>
                  <a:schemeClr val="tx1">
                    <a:lumMod val="75000"/>
                    <a:lumOff val="25000"/>
                  </a:schemeClr>
                </a:solidFill>
              </a:rPr>
              <a:t> på</a:t>
            </a:r>
            <a:r>
              <a:rPr lang="da-DK" altLang="da-DK" sz="1000" noProof="1" smtClean="0">
                <a:solidFill>
                  <a:schemeClr val="tx1">
                    <a:lumMod val="75000"/>
                    <a:lumOff val="25000"/>
                  </a:schemeClr>
                </a:solidFill>
              </a:rPr>
              <a:t> fanen </a:t>
            </a:r>
            <a:r>
              <a:rPr lang="da-DK" altLang="da-DK" sz="1000" b="1" noProof="1" smtClean="0">
                <a:solidFill>
                  <a:schemeClr val="tx1">
                    <a:lumMod val="75000"/>
                    <a:lumOff val="25000"/>
                  </a:schemeClr>
                </a:solidFill>
              </a:rPr>
              <a:t>INDSÆT </a:t>
            </a:r>
            <a:r>
              <a:rPr lang="da-DK" altLang="da-DK" sz="1000" noProof="1" smtClean="0">
                <a:solidFill>
                  <a:schemeClr val="tx1">
                    <a:lumMod val="75000"/>
                    <a:lumOff val="25000"/>
                  </a:schemeClr>
                </a:solidFill>
              </a:rPr>
              <a:t>i topmenuen </a:t>
            </a:r>
          </a:p>
          <a:p>
            <a:pPr algn="r" eaLnBrk="1" hangingPunct="1">
              <a:spcAft>
                <a:spcPts val="240"/>
              </a:spcAft>
              <a:defRPr/>
            </a:pPr>
            <a:r>
              <a:rPr lang="da-DK" altLang="da-DK" sz="1000" b="1" noProof="1" smtClean="0">
                <a:solidFill>
                  <a:schemeClr val="tx1">
                    <a:lumMod val="75000"/>
                    <a:lumOff val="25000"/>
                  </a:schemeClr>
                </a:solidFill>
              </a:rPr>
              <a:t>2.</a:t>
            </a:r>
            <a:r>
              <a:rPr lang="da-DK" altLang="da-DK" sz="1000" noProof="1" smtClean="0">
                <a:solidFill>
                  <a:schemeClr val="tx1">
                    <a:lumMod val="75000"/>
                    <a:lumOff val="25000"/>
                  </a:schemeClr>
                </a:solidFill>
              </a:rPr>
              <a:t> Klik på </a:t>
            </a:r>
            <a:r>
              <a:rPr lang="da-DK" altLang="da-DK" sz="1000" b="1" noProof="1" smtClean="0">
                <a:solidFill>
                  <a:schemeClr val="tx1">
                    <a:lumMod val="75000"/>
                    <a:lumOff val="25000"/>
                  </a:schemeClr>
                </a:solidFill>
              </a:rPr>
              <a:t>Sidehoved og Sidefod</a:t>
            </a:r>
            <a:endParaRPr lang="da-DK" altLang="da-DK" sz="100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3.</a:t>
            </a:r>
            <a:r>
              <a:rPr lang="da-DK" sz="1000" noProof="1" smtClean="0">
                <a:solidFill>
                  <a:schemeClr val="tx1">
                    <a:lumMod val="75000"/>
                    <a:lumOff val="25000"/>
                  </a:schemeClr>
                </a:solidFill>
              </a:rPr>
              <a:t> Dobbeltklik i feltet</a:t>
            </a:r>
            <a:r>
              <a:rPr lang="da-DK" sz="1000" baseline="0" noProof="1" smtClean="0">
                <a:solidFill>
                  <a:schemeClr val="tx1">
                    <a:lumMod val="75000"/>
                    <a:lumOff val="25000"/>
                  </a:schemeClr>
                </a:solidFill>
              </a:rPr>
              <a:t> med</a:t>
            </a:r>
            <a:r>
              <a:rPr lang="da-DK" sz="1000" noProof="1" smtClean="0">
                <a:solidFill>
                  <a:schemeClr val="tx1">
                    <a:lumMod val="75000"/>
                    <a:lumOff val="25000"/>
                  </a:schemeClr>
                </a:solidFill>
              </a:rPr>
              <a:t> </a:t>
            </a:r>
            <a:r>
              <a:rPr lang="da-DK" sz="1000" b="1" noProof="1" smtClean="0">
                <a:solidFill>
                  <a:schemeClr val="tx1">
                    <a:lumMod val="75000"/>
                    <a:lumOff val="25000"/>
                  </a:schemeClr>
                </a:solidFill>
              </a:rPr>
              <a:t>INDSÆT TITEL </a:t>
            </a:r>
            <a:r>
              <a:rPr lang="da-DK" sz="1000" b="0" noProof="1" smtClean="0">
                <a:solidFill>
                  <a:schemeClr val="tx1">
                    <a:lumMod val="75000"/>
                    <a:lumOff val="25000"/>
                  </a:schemeClr>
                </a:solidFill>
              </a:rPr>
              <a:t>og indsæt din </a:t>
            </a:r>
            <a:r>
              <a:rPr lang="da-DK" sz="1000" noProof="1" smtClean="0">
                <a:solidFill>
                  <a:schemeClr val="tx1">
                    <a:lumMod val="75000"/>
                    <a:lumOff val="25000"/>
                  </a:schemeClr>
                </a:solidFill>
              </a:rPr>
              <a:t>TITEL-tekst</a:t>
            </a:r>
            <a:endParaRPr lang="da-DK" sz="1000" b="0"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4. </a:t>
            </a:r>
            <a:r>
              <a:rPr lang="da-DK" sz="1000" b="0" noProof="1" smtClean="0">
                <a:solidFill>
                  <a:schemeClr val="tx1">
                    <a:lumMod val="75000"/>
                    <a:lumOff val="25000"/>
                  </a:schemeClr>
                </a:solidFill>
              </a:rPr>
              <a:t>Dobbeltklik i feltet med </a:t>
            </a:r>
            <a:r>
              <a:rPr lang="da-DK" sz="1000" b="1" baseline="0" noProof="1" smtClean="0">
                <a:solidFill>
                  <a:schemeClr val="tx1">
                    <a:lumMod val="75000"/>
                    <a:lumOff val="25000"/>
                  </a:schemeClr>
                </a:solidFill>
              </a:rPr>
              <a:t>INDSÆT EMNE</a:t>
            </a:r>
            <a:r>
              <a:rPr lang="da-DK" sz="1000" baseline="0" noProof="1" smtClean="0">
                <a:solidFill>
                  <a:schemeClr val="tx1">
                    <a:lumMod val="75000"/>
                    <a:lumOff val="25000"/>
                  </a:schemeClr>
                </a:solidFill>
              </a:rPr>
              <a:t> og indsæt din EMNE-tekst</a:t>
            </a:r>
            <a:endParaRPr lang="da-DK" sz="1000" b="1" noProof="1" smtClean="0">
              <a:solidFill>
                <a:schemeClr val="tx1">
                  <a:lumMod val="75000"/>
                  <a:lumOff val="25000"/>
                </a:schemeClr>
              </a:solidFill>
            </a:endParaRPr>
          </a:p>
          <a:p>
            <a:pPr algn="r" eaLnBrk="1" hangingPunct="1">
              <a:spcAft>
                <a:spcPts val="240"/>
              </a:spcAft>
              <a:defRPr/>
            </a:pPr>
            <a:r>
              <a:rPr lang="da-DK" sz="1000" b="1" noProof="1" smtClean="0">
                <a:solidFill>
                  <a:schemeClr val="tx1">
                    <a:lumMod val="75000"/>
                    <a:lumOff val="25000"/>
                  </a:schemeClr>
                </a:solidFill>
              </a:rPr>
              <a:t>5. </a:t>
            </a:r>
            <a:r>
              <a:rPr lang="da-DK" sz="1000" noProof="1" smtClean="0">
                <a:solidFill>
                  <a:schemeClr val="tx1">
                    <a:lumMod val="75000"/>
                    <a:lumOff val="25000"/>
                  </a:schemeClr>
                </a:solidFill>
              </a:rPr>
              <a:t>Vælg </a:t>
            </a:r>
            <a:r>
              <a:rPr lang="da-DK" sz="1000" b="1" noProof="1" smtClean="0">
                <a:solidFill>
                  <a:schemeClr val="tx1">
                    <a:lumMod val="75000"/>
                    <a:lumOff val="25000"/>
                  </a:schemeClr>
                </a:solidFill>
              </a:rPr>
              <a:t>Anvend på alle</a:t>
            </a:r>
          </a:p>
        </p:txBody>
      </p:sp>
      <p:sp>
        <p:nvSpPr>
          <p:cNvPr id="2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1154" y="1972"/>
            <a:ext cx="2634581" cy="1481952"/>
          </a:xfrm>
          <a:prstGeom prst="rect">
            <a:avLst/>
          </a:prstGeom>
          <a:ln w="3175">
            <a:solidFill>
              <a:schemeClr val="accent5"/>
            </a:solidFill>
          </a:ln>
        </p:spPr>
      </p:pic>
    </p:spTree>
    <p:extLst>
      <p:ext uri="{BB962C8B-B14F-4D97-AF65-F5344CB8AC3E}">
        <p14:creationId xmlns:p14="http://schemas.microsoft.com/office/powerpoint/2010/main" val="276108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6" name="Billede 5"/>
          <p:cNvPicPr>
            <a:picLocks noChangeAspect="1"/>
          </p:cNvPicPr>
          <p:nvPr userDrawn="1"/>
        </p:nvPicPr>
        <p:blipFill>
          <a:blip r:embed="rId2"/>
          <a:stretch>
            <a:fillRect/>
          </a:stretch>
        </p:blipFill>
        <p:spPr>
          <a:xfrm>
            <a:off x="-2785324" y="1170"/>
            <a:ext cx="2642284" cy="1485662"/>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fld id="{57E06AF8-0E23-4F59-98A0-38A316FCF6BF}" type="datetime1">
              <a:rPr lang="da-DK" smtClean="0"/>
              <a:t>18-10-2018</a:t>
            </a:fld>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smtClean="0"/>
              <a:t>Indsæt emne</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Indsæt agenda overskrift</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smtClean="0"/>
              <a:t>Indsæt agendapunkt</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Agenda</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Tree>
    <p:extLst>
      <p:ext uri="{BB962C8B-B14F-4D97-AF65-F5344CB8AC3E}">
        <p14:creationId xmlns:p14="http://schemas.microsoft.com/office/powerpoint/2010/main" val="364111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med kant">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stretch>
            <a:fillRect/>
          </a:stretch>
        </p:blipFill>
        <p:spPr>
          <a:xfrm>
            <a:off x="-2785327" y="0"/>
            <a:ext cx="2645627" cy="1489261"/>
          </a:xfrm>
          <a:prstGeom prst="rect">
            <a:avLst/>
          </a:prstGeom>
          <a:ln w="6350">
            <a:solidFill>
              <a:schemeClr val="accent5"/>
            </a:solidFill>
          </a:ln>
        </p:spPr>
      </p:pic>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8" name="Pladsholder til dato 7"/>
          <p:cNvSpPr>
            <a:spLocks noGrp="1"/>
          </p:cNvSpPr>
          <p:nvPr>
            <p:ph type="dt" sz="half" idx="10"/>
          </p:nvPr>
        </p:nvSpPr>
        <p:spPr/>
        <p:txBody>
          <a:bodyPr/>
          <a:lstStyle>
            <a:lvl1pPr>
              <a:defRPr>
                <a:solidFill>
                  <a:schemeClr val="bg1"/>
                </a:solidFill>
              </a:defRPr>
            </a:lvl1pPr>
          </a:lstStyle>
          <a:p>
            <a:fld id="{C8886B6C-C278-4234-948A-5B7C81770DFA}" type="datetime1">
              <a:rPr lang="da-DK" smtClean="0"/>
              <a:t>18-10-2018</a:t>
            </a:fld>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smtClean="0"/>
              <a:t>Indsæt emne</a:t>
            </a:r>
            <a:endParaRPr lang="en-GB" dirty="0"/>
          </a:p>
        </p:txBody>
      </p:sp>
      <p:sp>
        <p:nvSpPr>
          <p:cNvPr id="2" name="Title 1"/>
          <p:cNvSpPr>
            <a:spLocks noGrp="1"/>
          </p:cNvSpPr>
          <p:nvPr>
            <p:ph type="title" hasCustomPrompt="1"/>
          </p:nvPr>
        </p:nvSpPr>
        <p:spPr/>
        <p:txBody>
          <a:bodyPr/>
          <a:lstStyle>
            <a:lvl1pPr>
              <a:defRPr/>
            </a:lvl1pPr>
          </a:lstStyle>
          <a:p>
            <a:r>
              <a:rPr lang="da-DK" noProof="0" dirty="0" smtClean="0"/>
              <a:t>Indsæt agenda overskrift</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smtClean="0"/>
              <a:t>Indsæt agendapunkt</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Agenda med kant</a:t>
              </a:r>
            </a:p>
            <a:p>
              <a:pPr algn="r">
                <a:spcAft>
                  <a:spcPts val="300"/>
                </a:spcAft>
                <a:defRPr/>
              </a:pP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smtClean="0">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smtClean="0">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b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smtClean="0">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smtClean="0">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smtClean="0">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pic>
        <p:nvPicPr>
          <p:cNvPr id="22"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336152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671BE9-18F1-4B23-B8A1-10E2646B230A}" type="datetime1">
              <a:rPr lang="da-DK" noProof="0" smtClean="0"/>
              <a:t>18-10-2018</a:t>
            </a:fld>
            <a:endParaRPr lang="da-DK" noProof="0" dirty="0"/>
          </a:p>
        </p:txBody>
      </p:sp>
      <p:sp>
        <p:nvSpPr>
          <p:cNvPr id="5" name="Footer Placeholder 4"/>
          <p:cNvSpPr>
            <a:spLocks noGrp="1"/>
          </p:cNvSpPr>
          <p:nvPr>
            <p:ph type="ftr" sz="quarter" idx="11"/>
          </p:nvPr>
        </p:nvSpPr>
        <p:spPr/>
        <p:txBody>
          <a:bodyPr/>
          <a:lstStyle/>
          <a:p>
            <a:r>
              <a:rPr lang="da-DK" noProof="0" smtClean="0"/>
              <a:t>Indsæt emne</a:t>
            </a:r>
            <a:endParaRPr lang="da-DK" noProof="0" dirty="0"/>
          </a:p>
        </p:txBody>
      </p:sp>
      <p:sp>
        <p:nvSpPr>
          <p:cNvPr id="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smtClean="0"/>
              <a:t>Indsæt tekst eller statement I flere linjer</a:t>
            </a:r>
            <a:endParaRPr lang="da-DK" noProof="0" dirty="0"/>
          </a:p>
        </p:txBody>
      </p:sp>
      <p:sp>
        <p:nvSpPr>
          <p:cNvPr id="9"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smtClean="0"/>
              <a:t>0X /</a:t>
            </a:r>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pic>
        <p:nvPicPr>
          <p:cNvPr id="10" name="Billed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1" cy="1481211"/>
          </a:xfrm>
          <a:prstGeom prst="rect">
            <a:avLst/>
          </a:prstGeom>
          <a:ln w="3175">
            <a:solidFill>
              <a:schemeClr val="accent5"/>
            </a:solidFill>
          </a:ln>
        </p:spPr>
      </p:pic>
      <p:sp>
        <p:nvSpPr>
          <p:cNvPr id="8"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19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apitel med kant">
    <p:spTree>
      <p:nvGrpSpPr>
        <p:cNvPr id="1" name=""/>
        <p:cNvGrpSpPr/>
        <p:nvPr/>
      </p:nvGrpSpPr>
      <p:grpSpPr>
        <a:xfrm>
          <a:off x="0" y="0"/>
          <a:ext cx="0" cy="0"/>
          <a:chOff x="0" y="0"/>
          <a:chExt cx="0" cy="0"/>
        </a:xfrm>
      </p:grpSpPr>
      <p:sp>
        <p:nvSpPr>
          <p:cNvPr id="1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fld id="{EBE28431-9D8D-4D21-B538-545A9A432158}" type="datetime1">
              <a:rPr lang="da-DK" smtClean="0"/>
              <a:t>18-10-2018</a:t>
            </a:fld>
            <a:endParaRPr lang="da-DK"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smtClean="0"/>
              <a:t>Indsæt emne</a:t>
            </a:r>
            <a:endParaRPr lang="da-DK" dirty="0"/>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sp>
        <p:nvSpPr>
          <p:cNvPr id="11"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kant</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smtClean="0"/>
              <a:t>Indsæt tekst eller statement I flere linjer</a:t>
            </a:r>
            <a:endParaRPr lang="da-DK" noProof="0" dirty="0"/>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smtClean="0"/>
              <a:t>0X /</a:t>
            </a:r>
          </a:p>
        </p:txBody>
      </p:sp>
      <p:pic>
        <p:nvPicPr>
          <p:cNvPr id="15" name="Billed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0"/>
          </a:xfrm>
          <a:prstGeom prst="rect">
            <a:avLst/>
          </a:prstGeom>
          <a:ln w="3175">
            <a:solidFill>
              <a:schemeClr val="accent5"/>
            </a:solidFill>
          </a:ln>
        </p:spPr>
      </p:pic>
      <p:pic>
        <p:nvPicPr>
          <p:cNvPr id="17"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18" name="Billed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spTree>
    <p:extLst>
      <p:ext uri="{BB962C8B-B14F-4D97-AF65-F5344CB8AC3E}">
        <p14:creationId xmlns:p14="http://schemas.microsoft.com/office/powerpoint/2010/main" val="257725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apitel med farvet baggrund">
    <p:spTree>
      <p:nvGrpSpPr>
        <p:cNvPr id="1" name=""/>
        <p:cNvGrpSpPr/>
        <p:nvPr/>
      </p:nvGrpSpPr>
      <p:grpSpPr>
        <a:xfrm>
          <a:off x="0" y="0"/>
          <a:ext cx="0" cy="0"/>
          <a:chOff x="0" y="0"/>
          <a:chExt cx="0" cy="0"/>
        </a:xfrm>
      </p:grpSpPr>
      <p:sp>
        <p:nvSpPr>
          <p:cNvPr id="3" name="Rektangel 2"/>
          <p:cNvSpPr/>
          <p:nvPr userDrawn="1"/>
        </p:nvSpPr>
        <p:spPr>
          <a:xfrm>
            <a:off x="0" y="0"/>
            <a:ext cx="12192000" cy="6858000"/>
          </a:xfrm>
          <a:prstGeom prst="rect">
            <a:avLst/>
          </a:prstGeom>
          <a:solidFill>
            <a:srgbClr val="003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8" name="Pladsholder til dato 7"/>
          <p:cNvSpPr>
            <a:spLocks noGrp="1"/>
          </p:cNvSpPr>
          <p:nvPr>
            <p:ph type="dt" sz="half" idx="10"/>
          </p:nvPr>
        </p:nvSpPr>
        <p:spPr/>
        <p:txBody>
          <a:bodyPr/>
          <a:lstStyle>
            <a:lvl1pPr>
              <a:defRPr>
                <a:solidFill>
                  <a:schemeClr val="bg1"/>
                </a:solidFill>
              </a:defRPr>
            </a:lvl1pPr>
          </a:lstStyle>
          <a:p>
            <a:fld id="{EE14EA1B-5241-43BB-B527-5AFA6BFEF0C3}" type="datetime1">
              <a:rPr lang="da-DK" smtClean="0"/>
              <a:t>18-10-2018</a:t>
            </a:fld>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smtClean="0"/>
              <a:t>Indsæt emne</a:t>
            </a:r>
            <a:endParaRPr lang="en-GB" dirty="0"/>
          </a:p>
        </p:txBody>
      </p:sp>
      <p:sp>
        <p:nvSpPr>
          <p:cNvPr id="10" name="Pladsholder til slidenummer 9"/>
          <p:cNvSpPr>
            <a:spLocks noGrp="1"/>
          </p:cNvSpPr>
          <p:nvPr>
            <p:ph type="sldNum" sz="quarter" idx="12"/>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12"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farvet baggrund</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1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smtClean="0"/>
              <a:t>Indsæt tekst eller statement I flere linjer</a:t>
            </a:r>
            <a:endParaRPr lang="da-DK" noProof="0" dirty="0"/>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smtClean="0"/>
              <a:t>0X /</a:t>
            </a:r>
          </a:p>
        </p:txBody>
      </p:sp>
      <p:pic>
        <p:nvPicPr>
          <p:cNvPr id="17" name="Billed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pic>
        <p:nvPicPr>
          <p:cNvPr id="18"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3" cy="417600"/>
          </a:xfrm>
          <a:prstGeom prst="rect">
            <a:avLst/>
          </a:prstGeom>
        </p:spPr>
      </p:pic>
    </p:spTree>
    <p:extLst>
      <p:ext uri="{BB962C8B-B14F-4D97-AF65-F5344CB8AC3E}">
        <p14:creationId xmlns:p14="http://schemas.microsoft.com/office/powerpoint/2010/main" val="261330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Kapitel med billede">
    <p:spTree>
      <p:nvGrpSpPr>
        <p:cNvPr id="1" name=""/>
        <p:cNvGrpSpPr/>
        <p:nvPr/>
      </p:nvGrpSpPr>
      <p:grpSpPr>
        <a:xfrm>
          <a:off x="0" y="0"/>
          <a:ext cx="0" cy="0"/>
          <a:chOff x="0" y="0"/>
          <a:chExt cx="0" cy="0"/>
        </a:xfrm>
      </p:grpSpPr>
      <p:sp>
        <p:nvSpPr>
          <p:cNvPr id="9" name="Pladsholder til billede 2"/>
          <p:cNvSpPr>
            <a:spLocks noGrp="1"/>
          </p:cNvSpPr>
          <p:nvPr>
            <p:ph type="pic" sz="quarter" idx="13" hasCustomPrompt="1"/>
          </p:nvPr>
        </p:nvSpPr>
        <p:spPr>
          <a:xfrm>
            <a:off x="0" y="0"/>
            <a:ext cx="12192000" cy="6858000"/>
          </a:xfrm>
          <a:solidFill>
            <a:srgbClr val="9B9B9B"/>
          </a:solidFill>
        </p:spPr>
        <p:txBody>
          <a:bodyPr tIns="0" bIns="612000" anchor="b" anchorCtr="0"/>
          <a:lstStyle>
            <a:lvl1pPr algn="ctr">
              <a:defRPr b="0">
                <a:solidFill>
                  <a:schemeClr val="bg1"/>
                </a:solidFill>
              </a:defRPr>
            </a:lvl1pPr>
          </a:lstStyle>
          <a:p>
            <a:r>
              <a:rPr lang="da-DK" noProof="0" dirty="0" smtClean="0"/>
              <a:t>Klik her og indsæt baggrundsbillede via fanen INDSÆT / Billeder</a:t>
            </a:r>
            <a:endParaRPr lang="da-DK" noProof="0" dirty="0"/>
          </a:p>
        </p:txBody>
      </p:sp>
      <p:sp>
        <p:nvSpPr>
          <p:cNvPr id="10" name="Pladsholder til dato 9"/>
          <p:cNvSpPr>
            <a:spLocks noGrp="1"/>
          </p:cNvSpPr>
          <p:nvPr>
            <p:ph type="dt" sz="half" idx="14"/>
          </p:nvPr>
        </p:nvSpPr>
        <p:spPr/>
        <p:txBody>
          <a:bodyPr/>
          <a:lstStyle>
            <a:lvl1pPr>
              <a:defRPr>
                <a:solidFill>
                  <a:schemeClr val="bg1"/>
                </a:solidFill>
              </a:defRPr>
            </a:lvl1pPr>
          </a:lstStyle>
          <a:p>
            <a:fld id="{BB4DEA7F-1B34-4577-8579-8AE99FAE557A}" type="datetime1">
              <a:rPr lang="da-DK" smtClean="0"/>
              <a:t>18-10-2018</a:t>
            </a:fld>
            <a:endParaRPr lang="en-GB" dirty="0"/>
          </a:p>
        </p:txBody>
      </p:sp>
      <p:sp>
        <p:nvSpPr>
          <p:cNvPr id="11" name="Pladsholder til sidefod 10"/>
          <p:cNvSpPr>
            <a:spLocks noGrp="1"/>
          </p:cNvSpPr>
          <p:nvPr>
            <p:ph type="ftr" sz="quarter" idx="15"/>
          </p:nvPr>
        </p:nvSpPr>
        <p:spPr/>
        <p:txBody>
          <a:bodyPr/>
          <a:lstStyle>
            <a:lvl1pPr>
              <a:defRPr>
                <a:solidFill>
                  <a:schemeClr val="bg1"/>
                </a:solidFill>
              </a:defRPr>
            </a:lvl1pPr>
          </a:lstStyle>
          <a:p>
            <a:r>
              <a:rPr lang="da-DK" smtClean="0"/>
              <a:t>Indsæt emne</a:t>
            </a:r>
            <a:endParaRPr lang="en-GB" dirty="0"/>
          </a:p>
        </p:txBody>
      </p:sp>
      <p:sp>
        <p:nvSpPr>
          <p:cNvPr id="12" name="Pladsholder til slidenummer 11"/>
          <p:cNvSpPr>
            <a:spLocks noGrp="1"/>
          </p:cNvSpPr>
          <p:nvPr>
            <p:ph type="sldNum" sz="quarter" idx="16"/>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23" name="Pladsholder til tekst 11"/>
          <p:cNvSpPr>
            <a:spLocks noGrp="1"/>
          </p:cNvSpPr>
          <p:nvPr>
            <p:ph type="body" sz="quarter" idx="17"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smtClean="0"/>
              <a:t>.</a:t>
            </a:r>
          </a:p>
        </p:txBody>
      </p:sp>
      <p:pic>
        <p:nvPicPr>
          <p:cNvPr id="24" name="Billede 2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79620" y="2342"/>
            <a:ext cx="2631513" cy="1481211"/>
          </a:xfrm>
          <a:prstGeom prst="rect">
            <a:avLst/>
          </a:prstGeom>
          <a:ln w="3175">
            <a:solidFill>
              <a:schemeClr val="accent5"/>
            </a:solidFill>
          </a:ln>
        </p:spPr>
      </p:pic>
      <p:sp>
        <p:nvSpPr>
          <p:cNvPr id="16"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smtClean="0">
                <a:solidFill>
                  <a:schemeClr val="tx1">
                    <a:lumMod val="75000"/>
                    <a:lumOff val="25000"/>
                  </a:schemeClr>
                </a:solidFill>
                <a:latin typeface="Arial" panose="020B0604020202020204" pitchFamily="34" charset="0"/>
                <a:cs typeface="Arial" panose="020B0604020202020204" pitchFamily="34" charset="0"/>
              </a:rPr>
              <a:t>Kapitel med billede</a:t>
            </a:r>
          </a:p>
          <a:p>
            <a:pPr algn="r" eaLnBrk="1" hangingPunct="1">
              <a:spcBef>
                <a:spcPts val="0"/>
              </a:spcBef>
              <a:spcAft>
                <a:spcPts val="300"/>
              </a:spcAft>
              <a:defRPr/>
            </a:pPr>
            <a:endParaRPr lang="en-GB" sz="1000" b="1" noProof="1" smtClean="0">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smtClean="0">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smtClean="0">
                <a:solidFill>
                  <a:schemeClr val="tx1">
                    <a:lumMod val="75000"/>
                    <a:lumOff val="25000"/>
                  </a:schemeClr>
                </a:solidFill>
                <a:latin typeface="Arial" panose="020B0604020202020204" pitchFamily="34" charset="0"/>
                <a:cs typeface="Arial" panose="020B0604020202020204" pitchFamily="34" charset="0"/>
              </a:rPr>
            </a:br>
            <a:r>
              <a:rPr lang="da-DK" sz="1000" b="0" noProof="1" smtClean="0">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smtClean="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smtClean="0">
                <a:solidFill>
                  <a:schemeClr val="tx1"/>
                </a:solidFill>
                <a:effectLst/>
                <a:latin typeface="Arial" panose="020B0604020202020204" pitchFamily="34" charset="0"/>
                <a:ea typeface="+mn-ea"/>
                <a:cs typeface="Arial" panose="020B0604020202020204" pitchFamily="34" charset="0"/>
              </a:rPr>
            </a:br>
            <a:r>
              <a:rPr lang="da-DK" sz="1000" kern="1200" dirty="0" smtClean="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smtClean="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7" name="Gruppe 16"/>
          <p:cNvGrpSpPr/>
          <p:nvPr userDrawn="1"/>
        </p:nvGrpSpPr>
        <p:grpSpPr>
          <a:xfrm>
            <a:off x="-2781153" y="3198331"/>
            <a:ext cx="2641303" cy="2582758"/>
            <a:chOff x="-2748102" y="1898650"/>
            <a:chExt cx="2641303" cy="2582758"/>
          </a:xfrm>
        </p:grpSpPr>
        <p:sp>
          <p:nvSpPr>
            <p:cNvPr id="18"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smtClean="0">
                  <a:solidFill>
                    <a:schemeClr val="tx1">
                      <a:lumMod val="75000"/>
                      <a:lumOff val="25000"/>
                    </a:schemeClr>
                  </a:solidFill>
                </a:rPr>
                <a:t>Indsæt baggrundsbillede</a:t>
              </a:r>
            </a:p>
            <a:p>
              <a:pPr algn="r" eaLnBrk="1" hangingPunct="1">
                <a:spcBef>
                  <a:spcPts val="0"/>
                </a:spcBef>
                <a:spcAft>
                  <a:spcPts val="240"/>
                </a:spcAft>
                <a:defRPr/>
              </a:pPr>
              <a:r>
                <a:rPr lang="da-DK" sz="1000" b="1" noProof="1" smtClean="0">
                  <a:solidFill>
                    <a:schemeClr val="tx1">
                      <a:lumMod val="75000"/>
                      <a:lumOff val="25000"/>
                    </a:schemeClr>
                  </a:solidFill>
                </a:rPr>
                <a:t>1.</a:t>
              </a:r>
              <a:r>
                <a:rPr lang="da-DK" sz="1000" noProof="1" smtClean="0">
                  <a:solidFill>
                    <a:schemeClr val="tx1">
                      <a:lumMod val="75000"/>
                      <a:lumOff val="25000"/>
                    </a:schemeClr>
                  </a:solidFill>
                </a:rPr>
                <a:t> Klik på den grå baggrund</a:t>
              </a:r>
            </a:p>
            <a:p>
              <a:pPr algn="r" eaLnBrk="1" hangingPunct="1">
                <a:spcBef>
                  <a:spcPts val="0"/>
                </a:spcBef>
                <a:spcAft>
                  <a:spcPts val="240"/>
                </a:spcAft>
                <a:defRPr/>
              </a:pPr>
              <a:r>
                <a:rPr lang="da-DK" sz="1000" b="1" noProof="1" smtClean="0">
                  <a:solidFill>
                    <a:schemeClr val="tx1">
                      <a:lumMod val="75000"/>
                      <a:lumOff val="25000"/>
                    </a:schemeClr>
                  </a:solidFill>
                </a:rPr>
                <a:t>2. </a:t>
              </a:r>
              <a:r>
                <a:rPr lang="da-DK" sz="1000" b="0" noProof="1" smtClean="0">
                  <a:solidFill>
                    <a:schemeClr val="tx1">
                      <a:lumMod val="75000"/>
                      <a:lumOff val="25000"/>
                    </a:schemeClr>
                  </a:solidFill>
                </a:rPr>
                <a:t>Klik på fanen </a:t>
              </a:r>
              <a:r>
                <a:rPr lang="da-DK" sz="1000" b="1" noProof="1" smtClean="0">
                  <a:solidFill>
                    <a:schemeClr val="tx1">
                      <a:lumMod val="75000"/>
                      <a:lumOff val="25000"/>
                    </a:schemeClr>
                  </a:solidFill>
                </a:rPr>
                <a:t>INDSÆT</a:t>
              </a:r>
              <a:r>
                <a:rPr lang="da-DK" sz="1000" b="0" noProof="1" smtClean="0">
                  <a:solidFill>
                    <a:schemeClr val="tx1">
                      <a:lumMod val="75000"/>
                      <a:lumOff val="25000"/>
                    </a:schemeClr>
                  </a:solidFill>
                </a:rPr>
                <a:t>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klik på knappen Billeder </a:t>
              </a:r>
            </a:p>
            <a:p>
              <a:pPr algn="r" eaLnBrk="1" hangingPunct="1">
                <a:spcBef>
                  <a:spcPts val="0"/>
                </a:spcBef>
                <a:spcAft>
                  <a:spcPts val="240"/>
                </a:spcAft>
                <a:defRPr/>
              </a:pPr>
              <a:r>
                <a:rPr lang="da-DK" sz="1000" b="1" noProof="1" smtClean="0">
                  <a:solidFill>
                    <a:schemeClr val="tx1">
                      <a:lumMod val="75000"/>
                      <a:lumOff val="25000"/>
                    </a:schemeClr>
                  </a:solidFill>
                </a:rPr>
                <a:t>3. </a:t>
              </a:r>
              <a:r>
                <a:rPr lang="da-DK" sz="1000" b="0" noProof="1" smtClean="0">
                  <a:solidFill>
                    <a:schemeClr val="tx1">
                      <a:lumMod val="75000"/>
                      <a:lumOff val="25000"/>
                    </a:schemeClr>
                  </a:solidFill>
                </a:rPr>
                <a:t>Find ønsket</a:t>
              </a:r>
              <a:r>
                <a:rPr lang="da-DK" sz="1000" b="0" baseline="0" noProof="1" smtClean="0">
                  <a:solidFill>
                    <a:schemeClr val="tx1">
                      <a:lumMod val="75000"/>
                      <a:lumOff val="25000"/>
                    </a:schemeClr>
                  </a:solidFill>
                </a:rPr>
                <a:t> billede og klik </a:t>
              </a:r>
              <a:r>
                <a:rPr lang="da-DK" sz="1000" b="1" baseline="0" noProof="1" smtClean="0">
                  <a:solidFill>
                    <a:schemeClr val="tx1">
                      <a:lumMod val="75000"/>
                      <a:lumOff val="25000"/>
                    </a:schemeClr>
                  </a:solidFill>
                </a:rPr>
                <a:t>Indsæt</a:t>
              </a:r>
            </a:p>
            <a:p>
              <a:pPr algn="r" eaLnBrk="1" hangingPunct="1">
                <a:spcBef>
                  <a:spcPts val="0"/>
                </a:spcBef>
                <a:spcAft>
                  <a:spcPts val="240"/>
                </a:spcAft>
                <a:buFontTx/>
                <a:buNone/>
                <a:defRPr/>
              </a:pPr>
              <a:r>
                <a:rPr lang="da-DK" sz="1000" noProof="1" smtClean="0">
                  <a:solidFill>
                    <a:schemeClr val="tx1">
                      <a:lumMod val="75000"/>
                      <a:lumOff val="25000"/>
                    </a:schemeClr>
                  </a:solidFill>
                </a:rPr>
                <a:t>4. Klik </a:t>
              </a:r>
              <a:r>
                <a:rPr lang="da-DK" sz="1000" b="1" noProof="1" smtClean="0">
                  <a:solidFill>
                    <a:schemeClr val="tx1">
                      <a:lumMod val="75000"/>
                      <a:lumOff val="25000"/>
                    </a:schemeClr>
                  </a:solidFill>
                </a:rPr>
                <a:t>Beskær </a:t>
              </a:r>
              <a:r>
                <a:rPr lang="da-DK" sz="1000" noProof="1" smtClean="0">
                  <a:solidFill>
                    <a:schemeClr val="tx1">
                      <a:lumMod val="75000"/>
                      <a:lumOff val="25000"/>
                    </a:schemeClr>
                  </a:solidFill>
                </a:rPr>
                <a:t>for at ændre</a:t>
              </a:r>
            </a:p>
            <a:p>
              <a:pPr algn="r" eaLnBrk="1" hangingPunct="1">
                <a:spcBef>
                  <a:spcPts val="0"/>
                </a:spcBef>
                <a:spcAft>
                  <a:spcPts val="240"/>
                </a:spcAft>
                <a:buFontTx/>
                <a:buNone/>
                <a:defRPr/>
              </a:pPr>
              <a:r>
                <a:rPr lang="da-DK" sz="1000" noProof="1" smtClean="0">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smtClean="0">
                  <a:solidFill>
                    <a:schemeClr val="tx1">
                      <a:lumMod val="75000"/>
                      <a:lumOff val="25000"/>
                    </a:schemeClr>
                  </a:solidFill>
                  <a:cs typeface="Arial" pitchFamily="34" charset="0"/>
                </a:rPr>
                <a:t>5. </a:t>
              </a:r>
              <a:r>
                <a:rPr lang="da-DK" altLang="da-DK" sz="1000" noProof="1" smtClean="0">
                  <a:solidFill>
                    <a:schemeClr val="tx1">
                      <a:lumMod val="75000"/>
                      <a:lumOff val="25000"/>
                    </a:schemeClr>
                  </a:solidFill>
                  <a:cs typeface="Arial" pitchFamily="34" charset="0"/>
                </a:rPr>
                <a:t>Ønsker du at skalere billedet,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så hold </a:t>
              </a:r>
              <a:r>
                <a:rPr lang="da-DK" altLang="da-DK" sz="1000" b="1" noProof="1" smtClean="0">
                  <a:solidFill>
                    <a:schemeClr val="tx1">
                      <a:lumMod val="75000"/>
                      <a:lumOff val="25000"/>
                    </a:schemeClr>
                  </a:solidFill>
                  <a:cs typeface="Arial" pitchFamily="34" charset="0"/>
                </a:rPr>
                <a:t>SHIFT</a:t>
              </a:r>
              <a:r>
                <a:rPr lang="da-DK" altLang="da-DK" sz="1000" noProof="1" smtClean="0">
                  <a:solidFill>
                    <a:schemeClr val="tx1">
                      <a:lumMod val="75000"/>
                      <a:lumOff val="25000"/>
                    </a:schemeClr>
                  </a:solidFill>
                  <a:cs typeface="Arial" pitchFamily="34" charset="0"/>
                </a:rPr>
                <a:t>-knappen nede, mens </a:t>
              </a:r>
              <a:br>
                <a:rPr lang="da-DK" altLang="da-DK" sz="1000" noProof="1" smtClean="0">
                  <a:solidFill>
                    <a:schemeClr val="tx1">
                      <a:lumMod val="75000"/>
                      <a:lumOff val="25000"/>
                    </a:schemeClr>
                  </a:solidFill>
                  <a:cs typeface="Arial" pitchFamily="34" charset="0"/>
                </a:rPr>
              </a:br>
              <a:r>
                <a:rPr lang="da-DK" altLang="da-DK" sz="1000" noProof="1" smtClean="0">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smtClean="0">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smtClean="0">
                <a:solidFill>
                  <a:schemeClr val="tx1">
                    <a:lumMod val="75000"/>
                    <a:lumOff val="25000"/>
                  </a:schemeClr>
                </a:solidFill>
              </a:endParaRPr>
            </a:p>
            <a:p>
              <a:pPr algn="r" eaLnBrk="1" hangingPunct="1">
                <a:spcBef>
                  <a:spcPts val="0"/>
                </a:spcBef>
                <a:spcAft>
                  <a:spcPts val="240"/>
                </a:spcAft>
                <a:defRPr/>
              </a:pPr>
              <a:r>
                <a:rPr lang="da-DK" sz="1000" b="1" noProof="1" smtClean="0">
                  <a:solidFill>
                    <a:schemeClr val="tx1">
                      <a:lumMod val="75000"/>
                      <a:lumOff val="25000"/>
                    </a:schemeClr>
                  </a:solidFill>
                </a:rPr>
                <a:t>6.</a:t>
              </a:r>
              <a:r>
                <a:rPr lang="da-DK" sz="1000" noProof="1" smtClean="0">
                  <a:solidFill>
                    <a:schemeClr val="tx1">
                      <a:lumMod val="75000"/>
                      <a:lumOff val="25000"/>
                    </a:schemeClr>
                  </a:solidFill>
                </a:rPr>
                <a:t> Forsvinder din tekst,</a:t>
              </a:r>
              <a:r>
                <a:rPr lang="da-DK" sz="1000" baseline="0" noProof="1" smtClean="0">
                  <a:solidFill>
                    <a:schemeClr val="tx1">
                      <a:lumMod val="75000"/>
                      <a:lumOff val="25000"/>
                    </a:schemeClr>
                  </a:solidFill>
                </a:rPr>
                <a:t> </a:t>
              </a:r>
              <a:r>
                <a:rPr lang="da-DK" sz="1000" noProof="1" smtClean="0">
                  <a:solidFill>
                    <a:schemeClr val="tx1">
                      <a:lumMod val="75000"/>
                      <a:lumOff val="25000"/>
                    </a:schemeClr>
                  </a:solidFill>
                </a:rPr>
                <a:t>højreklik på billedet </a:t>
              </a:r>
              <a:br>
                <a:rPr lang="da-DK" sz="1000" noProof="1" smtClean="0">
                  <a:solidFill>
                    <a:schemeClr val="tx1">
                      <a:lumMod val="75000"/>
                      <a:lumOff val="25000"/>
                    </a:schemeClr>
                  </a:solidFill>
                </a:rPr>
              </a:br>
              <a:r>
                <a:rPr lang="da-DK" sz="1000" noProof="1" smtClean="0">
                  <a:solidFill>
                    <a:schemeClr val="tx1">
                      <a:lumMod val="75000"/>
                      <a:lumOff val="25000"/>
                    </a:schemeClr>
                  </a:solidFill>
                </a:rPr>
                <a:t>og vælg </a:t>
              </a:r>
              <a:r>
                <a:rPr lang="da-DK" sz="1000" b="1" noProof="1" smtClean="0">
                  <a:solidFill>
                    <a:schemeClr val="tx1">
                      <a:lumMod val="75000"/>
                      <a:lumOff val="25000"/>
                    </a:schemeClr>
                  </a:solidFill>
                </a:rPr>
                <a:t>Placer bagest, </a:t>
              </a:r>
              <a:r>
                <a:rPr lang="da-DK" sz="1000" b="0" noProof="1" smtClean="0">
                  <a:solidFill>
                    <a:schemeClr val="tx1">
                      <a:lumMod val="75000"/>
                      <a:lumOff val="25000"/>
                    </a:schemeClr>
                  </a:solidFill>
                </a:rPr>
                <a:t>eller højreklik og </a:t>
              </a:r>
              <a:br>
                <a:rPr lang="da-DK" sz="1000" b="0" noProof="1" smtClean="0">
                  <a:solidFill>
                    <a:schemeClr val="tx1">
                      <a:lumMod val="75000"/>
                      <a:lumOff val="25000"/>
                    </a:schemeClr>
                  </a:solidFill>
                </a:rPr>
              </a:br>
              <a:r>
                <a:rPr lang="da-DK" sz="1000" b="0" noProof="1" smtClean="0">
                  <a:solidFill>
                    <a:schemeClr val="tx1">
                      <a:lumMod val="75000"/>
                      <a:lumOff val="25000"/>
                    </a:schemeClr>
                  </a:solidFill>
                </a:rPr>
                <a:t>vælg </a:t>
              </a:r>
              <a:r>
                <a:rPr lang="da-DK" sz="1000" b="1" noProof="1" smtClean="0">
                  <a:solidFill>
                    <a:schemeClr val="tx1">
                      <a:lumMod val="75000"/>
                      <a:lumOff val="25000"/>
                    </a:schemeClr>
                  </a:solidFill>
                </a:rPr>
                <a:t>Nulstil slide</a:t>
              </a:r>
            </a:p>
          </p:txBody>
        </p:sp>
        <p:grpSp>
          <p:nvGrpSpPr>
            <p:cNvPr id="19" name="Gruppe 57"/>
            <p:cNvGrpSpPr>
              <a:grpSpLocks/>
            </p:cNvGrpSpPr>
            <p:nvPr/>
          </p:nvGrpSpPr>
          <p:grpSpPr bwMode="auto">
            <a:xfrm>
              <a:off x="-454060" y="3593903"/>
              <a:ext cx="330033" cy="396146"/>
              <a:chOff x="1018031" y="5113037"/>
              <a:chExt cx="373412" cy="448177"/>
            </a:xfrm>
          </p:grpSpPr>
          <p:pic>
            <p:nvPicPr>
              <p:cNvPr id="21"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0"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på slide i venstre side </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
            </a:r>
            <a:br>
              <a:rPr lang="en-GB" sz="1000" noProof="1" smtClean="0">
                <a:solidFill>
                  <a:schemeClr val="tx1">
                    <a:lumMod val="75000"/>
                    <a:lumOff val="25000"/>
                  </a:schemeClr>
                </a:solidFill>
                <a:latin typeface="Arial" panose="020B0604020202020204" pitchFamily="34" charset="0"/>
                <a:cs typeface="Arial" panose="020B0604020202020204" pitchFamily="34" charset="0"/>
              </a:rPr>
            </a:br>
            <a:r>
              <a:rPr lang="en-GB" sz="1000" noProof="1" smtClean="0">
                <a:solidFill>
                  <a:schemeClr val="tx1">
                    <a:lumMod val="75000"/>
                    <a:lumOff val="25000"/>
                  </a:schemeClr>
                </a:solidFill>
                <a:latin typeface="Arial" panose="020B0604020202020204" pitchFamily="34" charset="0"/>
                <a:cs typeface="Arial" panose="020B0604020202020204" pitchFamily="34" charset="0"/>
              </a:rPr>
              <a:t>fra </a:t>
            </a:r>
            <a:r>
              <a:rPr lang="en-GB" sz="1000" noProof="1">
                <a:solidFill>
                  <a:schemeClr val="tx1">
                    <a:lumMod val="75000"/>
                    <a:lumOff val="25000"/>
                  </a:schemeClr>
                </a:solidFill>
                <a:latin typeface="Arial" panose="020B0604020202020204" pitchFamily="34" charset="0"/>
                <a:cs typeface="Arial" panose="020B0604020202020204" pitchFamily="34" charset="0"/>
              </a:rPr>
              <a:t>“drop ned” </a:t>
            </a:r>
            <a:r>
              <a:rPr lang="en-GB" sz="1000" noProof="1" smtClean="0">
                <a:solidFill>
                  <a:schemeClr val="tx1">
                    <a:lumMod val="75000"/>
                    <a:lumOff val="25000"/>
                  </a:schemeClr>
                </a:solidFill>
                <a:latin typeface="Arial" panose="020B0604020202020204" pitchFamily="34" charset="0"/>
                <a:cs typeface="Arial" panose="020B0604020202020204" pitchFamily="34" charset="0"/>
              </a:rPr>
              <a:t>menuen</a:t>
            </a:r>
            <a:endParaRPr lang="en-GB" sz="1000"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240"/>
              </a:spcAft>
              <a:defRPr/>
            </a:pPr>
            <a:r>
              <a:rPr lang="en-GB" sz="1000" i="1" noProof="1" smtClean="0">
                <a:solidFill>
                  <a:schemeClr val="tx1">
                    <a:lumMod val="75000"/>
                    <a:lumOff val="25000"/>
                  </a:schemeClr>
                </a:solidFill>
                <a:latin typeface="Arial" panose="020B0604020202020204" pitchFamily="34" charset="0"/>
                <a:cs typeface="Arial" panose="020B0604020202020204" pitchFamily="34" charset="0"/>
              </a:rPr>
              <a:t>Alternativt </a:t>
            </a:r>
            <a:r>
              <a:rPr lang="en-GB" sz="1000" i="1" noProof="1">
                <a:solidFill>
                  <a:schemeClr val="tx1">
                    <a:lumMod val="75000"/>
                    <a:lumOff val="25000"/>
                  </a:schemeClr>
                </a:solidFill>
                <a:latin typeface="Arial" panose="020B0604020202020204" pitchFamily="34" charset="0"/>
                <a:cs typeface="Arial" panose="020B0604020202020204" pitchFamily="34" charset="0"/>
              </a:rPr>
              <a:t>kan du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vælge </a:t>
            </a:r>
            <a:r>
              <a:rPr lang="en-GB" sz="1000" i="1" noProof="1">
                <a:solidFill>
                  <a:schemeClr val="tx1">
                    <a:lumMod val="75000"/>
                    <a:lumOff val="25000"/>
                  </a:schemeClr>
                </a:solidFill>
                <a:latin typeface="Arial" panose="020B0604020202020204" pitchFamily="34" charset="0"/>
                <a:cs typeface="Arial" panose="020B0604020202020204" pitchFamily="34" charset="0"/>
              </a:rPr>
              <a:t>layout </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direkte </a:t>
            </a:r>
            <a:r>
              <a:rPr lang="en-GB" sz="1000" i="1" noProof="1">
                <a:solidFill>
                  <a:schemeClr val="tx1">
                    <a:lumMod val="75000"/>
                    <a:lumOff val="25000"/>
                  </a:schemeClr>
                </a:solidFill>
                <a:latin typeface="Arial" panose="020B0604020202020204" pitchFamily="34" charset="0"/>
                <a:cs typeface="Arial" panose="020B0604020202020204" pitchFamily="34" charset="0"/>
              </a:rPr>
              <a:t>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a:t>
            </a:r>
            <a:r>
              <a:rPr lang="en-GB" sz="1000" b="1" i="1" noProof="1" smtClean="0">
                <a:solidFill>
                  <a:schemeClr val="tx1">
                    <a:lumMod val="75000"/>
                    <a:lumOff val="25000"/>
                  </a:schemeClr>
                </a:solidFill>
                <a:latin typeface="Arial" panose="020B0604020202020204" pitchFamily="34" charset="0"/>
                <a:cs typeface="Arial" panose="020B0604020202020204" pitchFamily="34" charset="0"/>
              </a:rPr>
              <a:t>slide</a:t>
            </a:r>
            <a:r>
              <a:rPr lang="en-GB" sz="1000" i="1" noProof="1" smtClean="0">
                <a:solidFill>
                  <a:schemeClr val="tx1">
                    <a:lumMod val="75000"/>
                    <a:lumOff val="25000"/>
                  </a:schemeClr>
                </a:solidFill>
                <a:latin typeface="Arial" panose="020B0604020202020204" pitchFamily="34" charset="0"/>
                <a:cs typeface="Arial" panose="020B0604020202020204" pitchFamily="34" charset="0"/>
              </a:rPr>
              <a:t>, når </a:t>
            </a:r>
            <a:r>
              <a:rPr lang="en-GB" sz="1000" i="1" noProof="1">
                <a:solidFill>
                  <a:schemeClr val="tx1">
                    <a:lumMod val="75000"/>
                    <a:lumOff val="25000"/>
                  </a:schemeClr>
                </a:solidFill>
                <a:latin typeface="Arial" panose="020B0604020202020204" pitchFamily="34" charset="0"/>
                <a:cs typeface="Arial" panose="020B0604020202020204" pitchFamily="34" charset="0"/>
              </a:rPr>
              <a:t>du laver et nyt slide</a:t>
            </a:r>
          </a:p>
        </p:txBody>
      </p:sp>
      <p:sp>
        <p:nvSpPr>
          <p:cNvPr id="3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smtClean="0"/>
              <a:t>Indsæt tekst eller statement I flere linjer</a:t>
            </a:r>
            <a:endParaRPr lang="da-DK" noProof="0" dirty="0"/>
          </a:p>
        </p:txBody>
      </p:sp>
      <p:sp>
        <p:nvSpPr>
          <p:cNvPr id="34" name="Pladsholder til tekst 2"/>
          <p:cNvSpPr>
            <a:spLocks noGrp="1"/>
          </p:cNvSpPr>
          <p:nvPr>
            <p:ph type="body" sz="quarter" idx="18"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smtClean="0"/>
              <a:t>0X /</a:t>
            </a:r>
          </a:p>
        </p:txBody>
      </p:sp>
    </p:spTree>
    <p:extLst>
      <p:ext uri="{BB962C8B-B14F-4D97-AF65-F5344CB8AC3E}">
        <p14:creationId xmlns:p14="http://schemas.microsoft.com/office/powerpoint/2010/main" val="161674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8175" y="792163"/>
            <a:ext cx="7561264" cy="914910"/>
          </a:xfrm>
          <a:prstGeom prst="rect">
            <a:avLst/>
          </a:prstGeom>
        </p:spPr>
        <p:txBody>
          <a:bodyPr vert="horz" lIns="0" tIns="0" rIns="0" bIns="0" rtlCol="0" anchor="b"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1908175" y="1898650"/>
            <a:ext cx="9116091" cy="3790950"/>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6</a:t>
            </a:r>
          </a:p>
          <a:p>
            <a:pPr lvl="6"/>
            <a:r>
              <a:rPr lang="en-US" dirty="0" smtClean="0"/>
              <a:t>7</a:t>
            </a:r>
          </a:p>
          <a:p>
            <a:pPr lvl="7"/>
            <a:r>
              <a:rPr lang="en-US" dirty="0" smtClean="0"/>
              <a:t>8</a:t>
            </a:r>
          </a:p>
          <a:p>
            <a:pPr lvl="8"/>
            <a:r>
              <a:rPr lang="en-US" dirty="0" smtClean="0"/>
              <a:t>9</a:t>
            </a:r>
            <a:endParaRPr lang="en-GB" dirty="0"/>
          </a:p>
        </p:txBody>
      </p:sp>
      <p:sp>
        <p:nvSpPr>
          <p:cNvPr id="4" name="Date Placeholder 3"/>
          <p:cNvSpPr>
            <a:spLocks noGrp="1"/>
          </p:cNvSpPr>
          <p:nvPr>
            <p:ph type="dt" sz="half" idx="2"/>
          </p:nvPr>
        </p:nvSpPr>
        <p:spPr>
          <a:xfrm>
            <a:off x="1908176" y="0"/>
            <a:ext cx="9116090" cy="792163"/>
          </a:xfrm>
          <a:prstGeom prst="rect">
            <a:avLst/>
          </a:prstGeom>
        </p:spPr>
        <p:txBody>
          <a:bodyPr vert="horz" lIns="0" tIns="0" rIns="0" bIns="0" rtlCol="0" anchor="ctr" anchorCtr="0">
            <a:noAutofit/>
          </a:bodyPr>
          <a:lstStyle>
            <a:lvl1pPr algn="l">
              <a:defRPr sz="1000" b="1" i="0" cap="all" baseline="0">
                <a:solidFill>
                  <a:srgbClr val="003B7A"/>
                </a:solidFill>
              </a:defRPr>
            </a:lvl1pPr>
          </a:lstStyle>
          <a:p>
            <a:fld id="{CE93E37F-363A-4F31-B5D3-5788BC296D59}" type="datetime1">
              <a:rPr lang="da-DK" smtClean="0"/>
              <a:t>18-10-2018</a:t>
            </a:fld>
            <a:endParaRPr lang="en-GB" dirty="0"/>
          </a:p>
        </p:txBody>
      </p:sp>
      <p:sp>
        <p:nvSpPr>
          <p:cNvPr id="5" name="Footer Placeholder 4"/>
          <p:cNvSpPr>
            <a:spLocks noGrp="1"/>
          </p:cNvSpPr>
          <p:nvPr>
            <p:ph type="ftr" sz="quarter" idx="3"/>
          </p:nvPr>
        </p:nvSpPr>
        <p:spPr>
          <a:xfrm rot="-5400000">
            <a:off x="-2042476" y="2834482"/>
            <a:ext cx="4876965" cy="792000"/>
          </a:xfrm>
          <a:prstGeom prst="rect">
            <a:avLst/>
          </a:prstGeom>
        </p:spPr>
        <p:txBody>
          <a:bodyPr vert="horz" lIns="0" tIns="0" rIns="0" bIns="0" rtlCol="0" anchor="ctr">
            <a:noAutofit/>
          </a:bodyPr>
          <a:lstStyle>
            <a:lvl1pPr algn="ctr">
              <a:defRPr sz="1000" b="1" i="0" cap="all" baseline="0">
                <a:solidFill>
                  <a:srgbClr val="003B7A"/>
                </a:solidFill>
              </a:defRPr>
            </a:lvl1pPr>
          </a:lstStyle>
          <a:p>
            <a:r>
              <a:rPr lang="da-DK" dirty="0" smtClean="0"/>
              <a:t>Indsæt emne</a:t>
            </a:r>
            <a:endParaRPr lang="en-GB" dirty="0"/>
          </a:p>
        </p:txBody>
      </p:sp>
      <p:sp>
        <p:nvSpPr>
          <p:cNvPr id="6" name="Slide Number Placeholder 5"/>
          <p:cNvSpPr>
            <a:spLocks noGrp="1"/>
          </p:cNvSpPr>
          <p:nvPr>
            <p:ph type="sldNum" sz="quarter" idx="4"/>
          </p:nvPr>
        </p:nvSpPr>
        <p:spPr>
          <a:xfrm>
            <a:off x="10465806" y="6048001"/>
            <a:ext cx="558460" cy="438620"/>
          </a:xfrm>
          <a:prstGeom prst="rect">
            <a:avLst/>
          </a:prstGeom>
        </p:spPr>
        <p:txBody>
          <a:bodyPr vert="horz" lIns="0" tIns="0" rIns="0" bIns="0" rtlCol="0" anchor="b" anchorCtr="0">
            <a:noAutofit/>
          </a:bodyPr>
          <a:lstStyle>
            <a:lvl1pPr algn="r">
              <a:defRPr sz="1000">
                <a:solidFill>
                  <a:srgbClr val="003B7A"/>
                </a:solidFill>
              </a:defRPr>
            </a:lvl1pPr>
          </a:lstStyle>
          <a:p>
            <a:fld id="{45D37B1E-C366-494F-A587-962AD9AABC83}" type="slidenum">
              <a:rPr lang="en-GB" smtClean="0"/>
              <a:pPr/>
              <a:t>‹nr.›</a:t>
            </a:fld>
            <a:endParaRPr lang="en-GB" dirty="0"/>
          </a:p>
        </p:txBody>
      </p:sp>
      <p:pic>
        <p:nvPicPr>
          <p:cNvPr id="11" name="Logo"/>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396000" y="6048293"/>
            <a:ext cx="689233" cy="417014"/>
          </a:xfrm>
          <a:prstGeom prst="rect">
            <a:avLst/>
          </a:prstGeom>
        </p:spPr>
      </p:pic>
    </p:spTree>
    <p:extLst>
      <p:ext uri="{BB962C8B-B14F-4D97-AF65-F5344CB8AC3E}">
        <p14:creationId xmlns:p14="http://schemas.microsoft.com/office/powerpoint/2010/main" val="2143522105"/>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74" r:id="rId4"/>
    <p:sldLayoutId id="2147483676" r:id="rId5"/>
    <p:sldLayoutId id="2147483651" r:id="rId6"/>
    <p:sldLayoutId id="2147483663" r:id="rId7"/>
    <p:sldLayoutId id="2147483664" r:id="rId8"/>
    <p:sldLayoutId id="2147483665" r:id="rId9"/>
    <p:sldLayoutId id="2147483666" r:id="rId10"/>
    <p:sldLayoutId id="2147483650" r:id="rId11"/>
    <p:sldLayoutId id="2147483652" r:id="rId12"/>
    <p:sldLayoutId id="2147483668" r:id="rId13"/>
    <p:sldLayoutId id="2147483657" r:id="rId14"/>
    <p:sldLayoutId id="2147483669" r:id="rId15"/>
    <p:sldLayoutId id="2147483670" r:id="rId16"/>
    <p:sldLayoutId id="2147483671" r:id="rId17"/>
    <p:sldLayoutId id="2147483654" r:id="rId18"/>
    <p:sldLayoutId id="2147483672" r:id="rId19"/>
    <p:sldLayoutId id="2147483655" r:id="rId20"/>
    <p:sldLayoutId id="2147483673" r:id="rId21"/>
  </p:sldLayoutIdLst>
  <p:hf sldNum="0" hdr="0" ftr="0"/>
  <p:txStyles>
    <p:title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p:titleStyle>
    <p:bodyStyle>
      <a:lvl1pPr marL="0" indent="0" algn="l" defTabSz="685800" rtl="0" eaLnBrk="1" latinLnBrk="0" hangingPunct="1">
        <a:lnSpc>
          <a:spcPct val="104000"/>
        </a:lnSpc>
        <a:spcBef>
          <a:spcPts val="0"/>
        </a:spcBef>
        <a:buFont typeface="Arial" panose="020B0604020202020204" pitchFamily="34" charset="0"/>
        <a:buChar char="​"/>
        <a:defRPr sz="1600" b="1" kern="1200">
          <a:solidFill>
            <a:srgbClr val="003B7A"/>
          </a:solidFill>
          <a:latin typeface="+mn-lt"/>
          <a:ea typeface="+mn-ea"/>
          <a:cs typeface="+mn-cs"/>
        </a:defRPr>
      </a:lvl1pPr>
      <a:lvl2pPr marL="0" indent="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2pPr>
      <a:lvl3pPr marL="180000" indent="-18000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3pPr>
      <a:lvl4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4pPr>
      <a:lvl5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5pPr>
      <a:lvl6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6pPr>
      <a:lvl7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7pPr>
      <a:lvl8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8pPr>
      <a:lvl9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196" userDrawn="1">
          <p15:clr>
            <a:srgbClr val="F26B43"/>
          </p15:clr>
        </p15:guide>
        <p15:guide id="2" pos="1202" userDrawn="1">
          <p15:clr>
            <a:srgbClr val="F26B43"/>
          </p15:clr>
        </p15:guide>
        <p15:guide id="3" pos="6949" userDrawn="1">
          <p15:clr>
            <a:srgbClr val="F26B43"/>
          </p15:clr>
        </p15:guide>
        <p15:guide id="4" orient="horz" pos="3584" userDrawn="1">
          <p15:clr>
            <a:srgbClr val="F26B43"/>
          </p15:clr>
        </p15:guide>
        <p15:guide id="5" orient="horz" pos="499" userDrawn="1">
          <p15:clr>
            <a:srgbClr val="F26B43"/>
          </p15:clr>
        </p15:guide>
        <p15:guide id="6" pos="498" userDrawn="1">
          <p15:clr>
            <a:srgbClr val="F26B43"/>
          </p15:clr>
        </p15:guide>
        <p15:guide id="7" pos="4013" userDrawn="1">
          <p15:clr>
            <a:srgbClr val="F26B43"/>
          </p15:clr>
        </p15:guide>
        <p15:guide id="8" pos="4137" userDrawn="1">
          <p15:clr>
            <a:srgbClr val="F26B43"/>
          </p15:clr>
        </p15:guide>
        <p15:guide id="9" pos="5965" userDrawn="1">
          <p15:clr>
            <a:srgbClr val="F26B43"/>
          </p15:clr>
        </p15:guide>
        <p15:guide id="10" orient="horz" pos="1223" userDrawn="1">
          <p15:clr>
            <a:srgbClr val="F26B43"/>
          </p15:clr>
        </p15:guide>
        <p15:guide id="11" orient="horz" pos="357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Borgerens adgang til egne data</a:t>
            </a:r>
            <a:endParaRPr lang="da-DK" dirty="0"/>
          </a:p>
        </p:txBody>
      </p:sp>
      <p:sp>
        <p:nvSpPr>
          <p:cNvPr id="3" name="Undertitel 2"/>
          <p:cNvSpPr>
            <a:spLocks noGrp="1"/>
          </p:cNvSpPr>
          <p:nvPr>
            <p:ph type="subTitle" idx="1"/>
          </p:nvPr>
        </p:nvSpPr>
        <p:spPr/>
        <p:txBody>
          <a:bodyPr/>
          <a:lstStyle/>
          <a:p>
            <a:r>
              <a:rPr lang="da-DK" dirty="0" smtClean="0"/>
              <a:t>21. September 2017</a:t>
            </a:r>
            <a:endParaRPr lang="da-DK" dirty="0"/>
          </a:p>
        </p:txBody>
      </p:sp>
      <p:sp>
        <p:nvSpPr>
          <p:cNvPr id="4" name="Pladsholder til dato 3"/>
          <p:cNvSpPr>
            <a:spLocks noGrp="1"/>
          </p:cNvSpPr>
          <p:nvPr>
            <p:ph type="dt" sz="half" idx="10"/>
          </p:nvPr>
        </p:nvSpPr>
        <p:spPr/>
        <p:txBody>
          <a:bodyPr/>
          <a:lstStyle/>
          <a:p>
            <a:fld id="{A7B96BA8-83F3-4FB7-9702-67859EBD70F6}" type="datetime1">
              <a:rPr lang="da-DK" smtClean="0"/>
              <a:t>18-10-2018</a:t>
            </a:fld>
            <a:endParaRPr lang="en-GB" dirty="0"/>
          </a:p>
        </p:txBody>
      </p:sp>
    </p:spTree>
    <p:extLst>
      <p:ext uri="{BB962C8B-B14F-4D97-AF65-F5344CB8AC3E}">
        <p14:creationId xmlns:p14="http://schemas.microsoft.com/office/powerpoint/2010/main" val="2022826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8D7A8CC-4479-4BF7-B2E6-1B34DCA78745}" type="datetime1">
              <a:rPr lang="da-DK" smtClean="0"/>
              <a:t>18-10-2018</a:t>
            </a:fld>
            <a:endParaRPr lang="en-GB" dirty="0"/>
          </a:p>
        </p:txBody>
      </p:sp>
      <p:sp>
        <p:nvSpPr>
          <p:cNvPr id="4" name="Titel 3"/>
          <p:cNvSpPr>
            <a:spLocks noGrp="1"/>
          </p:cNvSpPr>
          <p:nvPr>
            <p:ph type="title"/>
          </p:nvPr>
        </p:nvSpPr>
        <p:spPr/>
        <p:txBody>
          <a:bodyPr/>
          <a:lstStyle/>
          <a:p>
            <a:r>
              <a:rPr lang="da-DK" dirty="0" smtClean="0"/>
              <a:t>Antagelser </a:t>
            </a:r>
            <a:endParaRPr lang="da-DK" dirty="0"/>
          </a:p>
        </p:txBody>
      </p:sp>
      <p:sp>
        <p:nvSpPr>
          <p:cNvPr id="5" name="Pladsholder til indhold 4"/>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da-DK" dirty="0"/>
              <a:t>Referencearkitekturens begrebsmodeller bygger især på </a:t>
            </a:r>
            <a:r>
              <a:rPr lang="da-DK" dirty="0" err="1"/>
              <a:t>KOMBIT’s</a:t>
            </a:r>
            <a:r>
              <a:rPr lang="da-DK" dirty="0"/>
              <a:t> og ATP’s arbejde med standardisering</a:t>
            </a:r>
            <a:r>
              <a:rPr lang="da-DK" dirty="0" smtClean="0"/>
              <a:t>.</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a:t>Referencearkitekturen er i sin nuværende udgave blevet til ud fra et </a:t>
            </a:r>
            <a:r>
              <a:rPr lang="da-DK" dirty="0" smtClean="0"/>
              <a:t>myndighedsperspektiv</a:t>
            </a:r>
            <a:r>
              <a:rPr lang="da-DK" dirty="0"/>
              <a:t>; det er myndigheder, som har deltaget i workshops. Derfor er det vigtigt fremadrettet at teste referencearkitekturen ud fra brugerperspektivet for at afklare om referencearkitekturen skaber værdi for brugerne.</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Referencearkitekturen </a:t>
            </a:r>
            <a:r>
              <a:rPr lang="da-DK" dirty="0"/>
              <a:t>antager, at der er brug for komponenten transformation. Det er vigtigt at teste, om komponenten er nødvendig og i givet fald i hvilken form.</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Referencearkitekturen </a:t>
            </a:r>
            <a:r>
              <a:rPr lang="da-DK" dirty="0"/>
              <a:t>antager, at ”vi ved, hvad vi gør” – dvs. at vi ved, hvilken information brugeren har brug for i en given situation. Dette bør afprøves </a:t>
            </a:r>
            <a:r>
              <a:rPr lang="da-DK" dirty="0" smtClean="0"/>
              <a:t>nærmere</a:t>
            </a:r>
            <a:r>
              <a:rPr lang="da-DK" dirty="0"/>
              <a:t>.</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Referencearkitekturen </a:t>
            </a:r>
            <a:r>
              <a:rPr lang="da-DK" dirty="0"/>
              <a:t>antager, at myndighedernes kildesystemer kan levere data til overblik. Dette bør testes i det videre arbejde med </a:t>
            </a:r>
            <a:r>
              <a:rPr lang="da-DK" dirty="0" smtClean="0"/>
              <a:t>referencearkitekturen</a:t>
            </a:r>
            <a:r>
              <a:rPr lang="da-DK" dirty="0"/>
              <a:t>.</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Referencearkitekturen </a:t>
            </a:r>
            <a:r>
              <a:rPr lang="da-DK" dirty="0"/>
              <a:t>antager, at vi kan have samme (ideelle) forløb og dermed samme referencearkitektur for borgere og virksomheder. Dette bør testes i det videre forløb.</a:t>
            </a:r>
          </a:p>
          <a:p>
            <a:endParaRPr lang="da-DK" dirty="0"/>
          </a:p>
        </p:txBody>
      </p:sp>
    </p:spTree>
    <p:extLst>
      <p:ext uri="{BB962C8B-B14F-4D97-AF65-F5344CB8AC3E}">
        <p14:creationId xmlns:p14="http://schemas.microsoft.com/office/powerpoint/2010/main" val="1786040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9612F47-9584-41FE-AE0B-555621DE61F2}" type="datetime1">
              <a:rPr lang="da-DK" smtClean="0"/>
              <a:t>18-10-2018</a:t>
            </a:fld>
            <a:endParaRPr lang="en-GB" dirty="0"/>
          </a:p>
        </p:txBody>
      </p:sp>
      <p:sp>
        <p:nvSpPr>
          <p:cNvPr id="4" name="Titel 3"/>
          <p:cNvSpPr>
            <a:spLocks noGrp="1"/>
          </p:cNvSpPr>
          <p:nvPr>
            <p:ph type="title"/>
          </p:nvPr>
        </p:nvSpPr>
        <p:spPr/>
        <p:txBody>
          <a:bodyPr/>
          <a:lstStyle/>
          <a:p>
            <a:r>
              <a:rPr lang="da-DK" dirty="0" smtClean="0"/>
              <a:t>Pilotprojekter</a:t>
            </a:r>
            <a:endParaRPr lang="da-DK" dirty="0"/>
          </a:p>
        </p:txBody>
      </p:sp>
      <p:sp>
        <p:nvSpPr>
          <p:cNvPr id="5" name="Pladsholder til indhold 4"/>
          <p:cNvSpPr>
            <a:spLocks noGrp="1"/>
          </p:cNvSpPr>
          <p:nvPr>
            <p:ph idx="1"/>
          </p:nvPr>
        </p:nvSpPr>
        <p:spPr/>
        <p:txBody>
          <a:bodyPr/>
          <a:lstStyle/>
          <a:p>
            <a:r>
              <a:rPr lang="da-DK" dirty="0"/>
              <a:t>Pilotprojekt 1: Brugervendt test af koncepter for overblik (</a:t>
            </a:r>
            <a:r>
              <a:rPr lang="da-DK" dirty="0" err="1"/>
              <a:t>mock</a:t>
            </a:r>
            <a:r>
              <a:rPr lang="da-DK" dirty="0"/>
              <a:t>-up test</a:t>
            </a:r>
            <a:r>
              <a:rPr lang="da-DK" dirty="0" smtClean="0"/>
              <a:t>)</a:t>
            </a:r>
          </a:p>
          <a:p>
            <a:endParaRPr lang="da-DK" dirty="0"/>
          </a:p>
          <a:p>
            <a:r>
              <a:rPr lang="da-DK" dirty="0"/>
              <a:t>Pilotprojekt 2: Borgervendt afprøvning af konceptuel og teknisk understøttelse på udkast til referencearkitektur og behovsanalyse</a:t>
            </a:r>
          </a:p>
          <a:p>
            <a:endParaRPr lang="da-DK" dirty="0" smtClean="0"/>
          </a:p>
          <a:p>
            <a:r>
              <a:rPr lang="da-DK" dirty="0"/>
              <a:t>Pilotprojekt 3: Virksomhedsvendt konceptuel og teknisk POC på udkast til referencearkitektur</a:t>
            </a:r>
          </a:p>
          <a:p>
            <a:endParaRPr lang="da-DK" dirty="0" smtClean="0"/>
          </a:p>
          <a:p>
            <a:r>
              <a:rPr lang="da-DK" dirty="0"/>
              <a:t>Pilotprojekt 4: Analyse af myndighedernes parathed til at give adgang til data</a:t>
            </a:r>
          </a:p>
          <a:p>
            <a:endParaRPr lang="da-DK" dirty="0" smtClean="0"/>
          </a:p>
          <a:p>
            <a:r>
              <a:rPr lang="da-DK" dirty="0"/>
              <a:t>Pilotprojekt 5: Analyse af særlige problemstillinger vedr. jura, </a:t>
            </a:r>
            <a:r>
              <a:rPr lang="da-DK" dirty="0" err="1"/>
              <a:t>privacy</a:t>
            </a:r>
            <a:r>
              <a:rPr lang="da-DK" dirty="0"/>
              <a:t> og sikkerhed</a:t>
            </a:r>
          </a:p>
          <a:p>
            <a:endParaRPr lang="da-DK" dirty="0"/>
          </a:p>
        </p:txBody>
      </p:sp>
    </p:spTree>
    <p:extLst>
      <p:ext uri="{BB962C8B-B14F-4D97-AF65-F5344CB8AC3E}">
        <p14:creationId xmlns:p14="http://schemas.microsoft.com/office/powerpoint/2010/main" val="2858872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smtClean="0"/>
              <a:t>Siden sidst</a:t>
            </a:r>
            <a:endParaRPr lang="da-DK" dirty="0"/>
          </a:p>
        </p:txBody>
      </p:sp>
      <p:sp>
        <p:nvSpPr>
          <p:cNvPr id="7" name="Pladsholder til indhold 6"/>
          <p:cNvSpPr>
            <a:spLocks noGrp="1"/>
          </p:cNvSpPr>
          <p:nvPr>
            <p:ph idx="1"/>
          </p:nvPr>
        </p:nvSpPr>
        <p:spPr/>
        <p:txBody>
          <a:bodyPr/>
          <a:lstStyle/>
          <a:p>
            <a:pPr>
              <a:buNone/>
            </a:pPr>
            <a:r>
              <a:rPr lang="da-DK" dirty="0" smtClean="0"/>
              <a:t>Fælleskommunal projekt for borgerens adgang til egne data: </a:t>
            </a:r>
          </a:p>
          <a:p>
            <a:pPr marL="285750" lvl="1" indent="-285750">
              <a:buFont typeface="Arial" panose="020B0604020202020204" pitchFamily="34" charset="0"/>
              <a:buChar char="•"/>
            </a:pPr>
            <a:r>
              <a:rPr lang="da-DK" dirty="0" smtClean="0"/>
              <a:t>Den fælleskommunale vision er godkendt i KL’s Bestyrelse</a:t>
            </a:r>
            <a:endParaRPr lang="da-DK" dirty="0"/>
          </a:p>
          <a:p>
            <a:pPr marL="285750" lvl="1" indent="-285750">
              <a:buFont typeface="Arial" panose="020B0604020202020204" pitchFamily="34" charset="0"/>
              <a:buChar char="•"/>
            </a:pPr>
            <a:r>
              <a:rPr lang="da-DK" dirty="0" smtClean="0"/>
              <a:t>Der er udarbejdet en projektbeskrivelse – sendt til politisk godkendelse</a:t>
            </a:r>
            <a:endParaRPr lang="da-DK" dirty="0"/>
          </a:p>
          <a:p>
            <a:pPr marL="285750" indent="-285750">
              <a:buFont typeface="Arial" panose="020B0604020202020204" pitchFamily="34" charset="0"/>
              <a:buChar char="•"/>
            </a:pPr>
            <a:endParaRPr lang="da-DK" dirty="0" smtClean="0"/>
          </a:p>
          <a:p>
            <a:pPr>
              <a:buNone/>
            </a:pPr>
            <a:r>
              <a:rPr lang="da-DK" dirty="0" smtClean="0"/>
              <a:t>Fællesoffentlig projekt om sags- og ydelsesoverblik:</a:t>
            </a:r>
            <a:endParaRPr lang="da-DK" dirty="0"/>
          </a:p>
          <a:p>
            <a:pPr marL="285750" lvl="1" indent="-285750">
              <a:buFont typeface="Arial" panose="020B0604020202020204" pitchFamily="34" charset="0"/>
              <a:buChar char="•"/>
            </a:pPr>
            <a:r>
              <a:rPr lang="da-DK" dirty="0" smtClean="0"/>
              <a:t>Fællesoffentligt er der udarbejdet en behovsanalyse</a:t>
            </a:r>
            <a:r>
              <a:rPr lang="da-DK" dirty="0"/>
              <a:t> </a:t>
            </a:r>
            <a:endParaRPr lang="da-DK" dirty="0" smtClean="0"/>
          </a:p>
          <a:p>
            <a:pPr marL="285750" lvl="1" indent="-285750">
              <a:buFont typeface="Arial" panose="020B0604020202020204" pitchFamily="34" charset="0"/>
              <a:buChar char="•"/>
            </a:pPr>
            <a:r>
              <a:rPr lang="da-DK" dirty="0" smtClean="0"/>
              <a:t>Der er udarbejdet en referencearkitektur version 0.7. </a:t>
            </a:r>
            <a:endParaRPr lang="da-DK" dirty="0"/>
          </a:p>
          <a:p>
            <a:pPr marL="285750" lvl="1" indent="-285750">
              <a:buFont typeface="Arial" panose="020B0604020202020204" pitchFamily="34" charset="0"/>
              <a:buChar char="•"/>
            </a:pPr>
            <a:r>
              <a:rPr lang="da-DK" dirty="0"/>
              <a:t>I</a:t>
            </a:r>
            <a:r>
              <a:rPr lang="da-DK" dirty="0" smtClean="0"/>
              <a:t>gangsættes pilotprojekter for at afklare behovene</a:t>
            </a:r>
            <a:endParaRPr lang="da-DK" dirty="0"/>
          </a:p>
        </p:txBody>
      </p:sp>
      <p:sp>
        <p:nvSpPr>
          <p:cNvPr id="4" name="Pladsholder til dato 3"/>
          <p:cNvSpPr>
            <a:spLocks noGrp="1"/>
          </p:cNvSpPr>
          <p:nvPr>
            <p:ph type="dt" sz="half" idx="10"/>
          </p:nvPr>
        </p:nvSpPr>
        <p:spPr>
          <a:xfrm>
            <a:off x="1903413" y="0"/>
            <a:ext cx="9104312" cy="792000"/>
          </a:xfrm>
        </p:spPr>
        <p:txBody>
          <a:bodyPr/>
          <a:lstStyle/>
          <a:p>
            <a:fld id="{C8FE7CF3-312D-4243-BDDF-461C59FB23D2}" type="datetime1">
              <a:rPr lang="da-DK" smtClean="0"/>
              <a:t>18-10-2018</a:t>
            </a:fld>
            <a:endParaRPr lang="en-GB" dirty="0"/>
          </a:p>
        </p:txBody>
      </p:sp>
    </p:spTree>
    <p:extLst>
      <p:ext uri="{BB962C8B-B14F-4D97-AF65-F5344CB8AC3E}">
        <p14:creationId xmlns:p14="http://schemas.microsoft.com/office/powerpoint/2010/main" val="2417147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8886B6C-C278-4234-948A-5B7C81770DFA}" type="datetime1">
              <a:rPr lang="da-DK" smtClean="0"/>
              <a:t>18-10-2018</a:t>
            </a:fld>
            <a:endParaRPr lang="en-GB" dirty="0"/>
          </a:p>
        </p:txBody>
      </p:sp>
      <p:pic>
        <p:nvPicPr>
          <p:cNvPr id="9" name="Billede 8"/>
          <p:cNvPicPr>
            <a:picLocks noChangeAspect="1"/>
          </p:cNvPicPr>
          <p:nvPr/>
        </p:nvPicPr>
        <p:blipFill>
          <a:blip r:embed="rId2"/>
          <a:stretch>
            <a:fillRect/>
          </a:stretch>
        </p:blipFill>
        <p:spPr>
          <a:xfrm>
            <a:off x="3211284" y="2200141"/>
            <a:ext cx="6096001" cy="4657859"/>
          </a:xfrm>
          <a:prstGeom prst="rect">
            <a:avLst/>
          </a:prstGeom>
        </p:spPr>
      </p:pic>
      <p:sp>
        <p:nvSpPr>
          <p:cNvPr id="12" name="Titel 5"/>
          <p:cNvSpPr>
            <a:spLocks noGrp="1"/>
          </p:cNvSpPr>
          <p:nvPr>
            <p:ph type="title"/>
          </p:nvPr>
        </p:nvSpPr>
        <p:spPr>
          <a:xfrm>
            <a:off x="1048203" y="1053419"/>
            <a:ext cx="6604454" cy="1374095"/>
          </a:xfrm>
        </p:spPr>
        <p:txBody>
          <a:bodyPr anchor="t"/>
          <a:lstStyle/>
          <a:p>
            <a:r>
              <a:rPr lang="da-DK" dirty="0" smtClean="0"/>
              <a:t>Den fælleskommunale vision for borgerens adgang til egne data</a:t>
            </a:r>
            <a:endParaRPr lang="da-DK" dirty="0"/>
          </a:p>
        </p:txBody>
      </p:sp>
    </p:spTree>
    <p:extLst>
      <p:ext uri="{BB962C8B-B14F-4D97-AF65-F5344CB8AC3E}">
        <p14:creationId xmlns:p14="http://schemas.microsoft.com/office/powerpoint/2010/main" val="2296689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7A5F170-EBA6-472C-B15F-66EFC06C2757}" type="datetime1">
              <a:rPr lang="da-DK" smtClean="0"/>
              <a:t>18-10-2018</a:t>
            </a:fld>
            <a:endParaRPr lang="en-GB" dirty="0"/>
          </a:p>
        </p:txBody>
      </p:sp>
      <p:sp>
        <p:nvSpPr>
          <p:cNvPr id="4" name="Titel 3"/>
          <p:cNvSpPr>
            <a:spLocks noGrp="1"/>
          </p:cNvSpPr>
          <p:nvPr>
            <p:ph type="title"/>
          </p:nvPr>
        </p:nvSpPr>
        <p:spPr>
          <a:xfrm>
            <a:off x="1908176" y="430496"/>
            <a:ext cx="7561264" cy="914910"/>
          </a:xfrm>
        </p:spPr>
        <p:txBody>
          <a:bodyPr/>
          <a:lstStyle/>
          <a:p>
            <a:r>
              <a:rPr lang="da-DK" dirty="0" smtClean="0"/>
              <a:t>Fælleskommunal projekt for ´Borgenes adgang til egne data’</a:t>
            </a:r>
            <a:endParaRPr lang="da-DK" dirty="0"/>
          </a:p>
        </p:txBody>
      </p:sp>
      <p:pic>
        <p:nvPicPr>
          <p:cNvPr id="23" name="Pladsholder til indhold 22"/>
          <p:cNvPicPr>
            <a:picLocks noGrp="1" noChangeAspect="1"/>
          </p:cNvPicPr>
          <p:nvPr>
            <p:ph idx="1"/>
          </p:nvPr>
        </p:nvPicPr>
        <p:blipFill>
          <a:blip r:embed="rId2"/>
          <a:stretch>
            <a:fillRect/>
          </a:stretch>
        </p:blipFill>
        <p:spPr>
          <a:xfrm>
            <a:off x="1551709" y="1345406"/>
            <a:ext cx="8765309" cy="5455074"/>
          </a:xfrm>
          <a:prstGeom prst="rect">
            <a:avLst/>
          </a:prstGeom>
        </p:spPr>
      </p:pic>
    </p:spTree>
    <p:extLst>
      <p:ext uri="{BB962C8B-B14F-4D97-AF65-F5344CB8AC3E}">
        <p14:creationId xmlns:p14="http://schemas.microsoft.com/office/powerpoint/2010/main" val="2806568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1687D0DD-CA60-4799-B622-FA472BB82474}" type="datetime1">
              <a:rPr lang="da-DK" smtClean="0"/>
              <a:t>18-10-2018</a:t>
            </a:fld>
            <a:endParaRPr lang="en-GB" dirty="0"/>
          </a:p>
        </p:txBody>
      </p:sp>
      <p:sp>
        <p:nvSpPr>
          <p:cNvPr id="4" name="Titel 3"/>
          <p:cNvSpPr>
            <a:spLocks noGrp="1"/>
          </p:cNvSpPr>
          <p:nvPr>
            <p:ph type="title"/>
          </p:nvPr>
        </p:nvSpPr>
        <p:spPr/>
        <p:txBody>
          <a:bodyPr/>
          <a:lstStyle/>
          <a:p>
            <a:r>
              <a:rPr lang="da-DK" dirty="0" smtClean="0"/>
              <a:t>Aktivering af option i SAPA</a:t>
            </a:r>
            <a:endParaRPr lang="da-DK" dirty="0"/>
          </a:p>
        </p:txBody>
      </p:sp>
      <p:pic>
        <p:nvPicPr>
          <p:cNvPr id="6" name="Pladsholder til indhold 5"/>
          <p:cNvPicPr>
            <a:picLocks noGrp="1"/>
          </p:cNvPicPr>
          <p:nvPr>
            <p:ph idx="1"/>
          </p:nvPr>
        </p:nvPicPr>
        <p:blipFill>
          <a:blip r:embed="rId2"/>
          <a:stretch>
            <a:fillRect/>
          </a:stretch>
        </p:blipFill>
        <p:spPr>
          <a:xfrm>
            <a:off x="1908174" y="1878015"/>
            <a:ext cx="7464425" cy="4794928"/>
          </a:xfrm>
          <a:prstGeom prst="rect">
            <a:avLst/>
          </a:prstGeom>
          <a:ln w="12700">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91888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D6ED5B30-0C66-4A81-8944-398E82EA6E4A}" type="datetime1">
              <a:rPr lang="da-DK" smtClean="0"/>
              <a:t>18-10-2018</a:t>
            </a:fld>
            <a:endParaRPr lang="en-GB" dirty="0"/>
          </a:p>
        </p:txBody>
      </p:sp>
      <p:sp>
        <p:nvSpPr>
          <p:cNvPr id="4" name="Titel 3"/>
          <p:cNvSpPr>
            <a:spLocks noGrp="1"/>
          </p:cNvSpPr>
          <p:nvPr>
            <p:ph type="title"/>
          </p:nvPr>
        </p:nvSpPr>
        <p:spPr>
          <a:xfrm>
            <a:off x="1540752" y="798907"/>
            <a:ext cx="7561264" cy="914910"/>
          </a:xfrm>
        </p:spPr>
        <p:txBody>
          <a:bodyPr/>
          <a:lstStyle/>
          <a:p>
            <a:r>
              <a:rPr lang="da-DK" dirty="0" smtClean="0"/>
              <a:t>Spor 1 - Pilotprojekter</a:t>
            </a:r>
            <a:endParaRPr lang="da-DK" dirty="0"/>
          </a:p>
        </p:txBody>
      </p:sp>
      <p:pic>
        <p:nvPicPr>
          <p:cNvPr id="48" name="Billede 47"/>
          <p:cNvPicPr>
            <a:picLocks noChangeAspect="1"/>
          </p:cNvPicPr>
          <p:nvPr/>
        </p:nvPicPr>
        <p:blipFill>
          <a:blip r:embed="rId2"/>
          <a:stretch>
            <a:fillRect/>
          </a:stretch>
        </p:blipFill>
        <p:spPr>
          <a:xfrm>
            <a:off x="1540752" y="2077899"/>
            <a:ext cx="7992549" cy="4401693"/>
          </a:xfrm>
          <a:prstGeom prst="rect">
            <a:avLst/>
          </a:prstGeom>
        </p:spPr>
      </p:pic>
    </p:spTree>
    <p:extLst>
      <p:ext uri="{BB962C8B-B14F-4D97-AF65-F5344CB8AC3E}">
        <p14:creationId xmlns:p14="http://schemas.microsoft.com/office/powerpoint/2010/main" val="3690997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0D19DF0-990E-4DD6-A9CE-46DF73D3555D}" type="datetime1">
              <a:rPr lang="da-DK" smtClean="0"/>
              <a:t>18-10-2018</a:t>
            </a:fld>
            <a:endParaRPr lang="en-GB" dirty="0"/>
          </a:p>
        </p:txBody>
      </p:sp>
      <p:sp>
        <p:nvSpPr>
          <p:cNvPr id="4" name="Titel 3"/>
          <p:cNvSpPr>
            <a:spLocks noGrp="1"/>
          </p:cNvSpPr>
          <p:nvPr>
            <p:ph type="title"/>
          </p:nvPr>
        </p:nvSpPr>
        <p:spPr/>
        <p:txBody>
          <a:bodyPr/>
          <a:lstStyle/>
          <a:p>
            <a:r>
              <a:rPr lang="da-DK" dirty="0" smtClean="0"/>
              <a:t>Spor 3 – Erfaringsopsamling, udbredelse og kommunikation</a:t>
            </a:r>
            <a:endParaRPr lang="da-DK" dirty="0"/>
          </a:p>
        </p:txBody>
      </p:sp>
      <p:sp>
        <p:nvSpPr>
          <p:cNvPr id="5" name="Pladsholder til indhold 4"/>
          <p:cNvSpPr>
            <a:spLocks noGrp="1"/>
          </p:cNvSpPr>
          <p:nvPr>
            <p:ph idx="1"/>
          </p:nvPr>
        </p:nvSpPr>
        <p:spPr/>
        <p:txBody>
          <a:bodyPr/>
          <a:lstStyle/>
          <a:p>
            <a:pPr marL="285750" indent="-285750">
              <a:buFont typeface="Arial" panose="020B0604020202020204" pitchFamily="34" charset="0"/>
              <a:buChar char="•"/>
            </a:pPr>
            <a:r>
              <a:rPr lang="da-DK" dirty="0" smtClean="0"/>
              <a:t>Opsamling af gode kommunale erfaringer med at udstille borgerens data via spørgeskemaer til it-chefer. Dertil dialog med leverandører for nye muligheder for udstilling af data</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smtClean="0"/>
              <a:t>Kommunikation om projektets aktiviteter </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smtClean="0"/>
              <a:t>KL bidrager til kommunikation til pilotkommunerne i dialog med borgere</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smtClean="0"/>
              <a:t>Endelig kommunikation om resultater og erfaringer i pilotkommuner</a:t>
            </a:r>
          </a:p>
        </p:txBody>
      </p:sp>
    </p:spTree>
    <p:extLst>
      <p:ext uri="{BB962C8B-B14F-4D97-AF65-F5344CB8AC3E}">
        <p14:creationId xmlns:p14="http://schemas.microsoft.com/office/powerpoint/2010/main" val="3112123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15675C5D-00A1-4987-9061-2BAA34CB5037}" type="datetime1">
              <a:rPr lang="da-DK" smtClean="0"/>
              <a:t>18-10-2018</a:t>
            </a:fld>
            <a:endParaRPr lang="en-GB" dirty="0"/>
          </a:p>
        </p:txBody>
      </p:sp>
      <p:sp>
        <p:nvSpPr>
          <p:cNvPr id="4" name="Titel 3"/>
          <p:cNvSpPr>
            <a:spLocks noGrp="1"/>
          </p:cNvSpPr>
          <p:nvPr>
            <p:ph type="title"/>
          </p:nvPr>
        </p:nvSpPr>
        <p:spPr/>
        <p:txBody>
          <a:bodyPr/>
          <a:lstStyle/>
          <a:p>
            <a:r>
              <a:rPr lang="da-DK" dirty="0" smtClean="0"/>
              <a:t>Spor 2 – Referencearkitektur</a:t>
            </a:r>
            <a:endParaRPr lang="da-DK" dirty="0"/>
          </a:p>
        </p:txBody>
      </p:sp>
      <p:sp>
        <p:nvSpPr>
          <p:cNvPr id="5" name="Pladsholder til indhold 4"/>
          <p:cNvSpPr>
            <a:spLocks noGrp="1"/>
          </p:cNvSpPr>
          <p:nvPr>
            <p:ph idx="1"/>
          </p:nvPr>
        </p:nvSpPr>
        <p:spPr/>
        <p:txBody>
          <a:bodyPr/>
          <a:lstStyle/>
          <a:p>
            <a:pPr marL="342900" indent="-342900">
              <a:buFont typeface="+mj-lt"/>
              <a:buAutoNum type="arabicPeriod"/>
            </a:pPr>
            <a:r>
              <a:rPr lang="da-DK" dirty="0" smtClean="0"/>
              <a:t>Følge </a:t>
            </a:r>
            <a:r>
              <a:rPr lang="da-DK" dirty="0"/>
              <a:t>det fællesoffentlige arbejde for at sikre en koordination til det fælleskommunale projekt. </a:t>
            </a:r>
          </a:p>
          <a:p>
            <a:pPr marL="342900" indent="-342900">
              <a:buFont typeface="+mj-lt"/>
              <a:buAutoNum type="arabicPeriod"/>
            </a:pPr>
            <a:endParaRPr lang="da-DK" dirty="0" smtClean="0"/>
          </a:p>
          <a:p>
            <a:pPr marL="342900" indent="-342900">
              <a:buFont typeface="+mj-lt"/>
              <a:buAutoNum type="arabicPeriod"/>
            </a:pPr>
            <a:r>
              <a:rPr lang="da-DK" dirty="0" smtClean="0"/>
              <a:t>Sikre at pilotprojekterne og gode erfaringer herfra, medtages i ny it-udvikling. Fx gennem dialog med SKI (Lang sigt)</a:t>
            </a:r>
          </a:p>
          <a:p>
            <a:pPr marL="342900" indent="-342900">
              <a:buFont typeface="+mj-lt"/>
              <a:buAutoNum type="arabicPeriod"/>
            </a:pPr>
            <a:endParaRPr lang="da-DK" dirty="0"/>
          </a:p>
          <a:p>
            <a:pPr marL="342900" indent="-342900">
              <a:buFont typeface="+mj-lt"/>
              <a:buAutoNum type="arabicPeriod"/>
            </a:pPr>
            <a:r>
              <a:rPr lang="da-DK" dirty="0" smtClean="0"/>
              <a:t>Løbende opfølgning ift. øvrige kommunale projekter. Fokus på </a:t>
            </a:r>
            <a:r>
              <a:rPr lang="da-DK" dirty="0"/>
              <a:t>i hvilken grad disse øvrige kommunale projekter spiller sammen med KL's pilotprojekt. Såfremt der opstår behov herfor, vil der ske en konkretisering af, hvilke muligheder der er ift. at sikre nødvendigt sammenspil mellem KL's projekt og øvrige projekter. </a:t>
            </a:r>
            <a:endParaRPr lang="da-DK" dirty="0" smtClean="0"/>
          </a:p>
          <a:p>
            <a:pPr marL="342900" indent="-342900">
              <a:buFont typeface="+mj-lt"/>
              <a:buAutoNum type="arabicPeriod"/>
            </a:pPr>
            <a:endParaRPr lang="da-DK" dirty="0"/>
          </a:p>
          <a:p>
            <a:pPr marL="342900" indent="-342900">
              <a:buFont typeface="+mj-lt"/>
              <a:buAutoNum type="arabicPeriod"/>
            </a:pPr>
            <a:endParaRPr lang="da-DK" dirty="0"/>
          </a:p>
          <a:p>
            <a:pPr marL="342900" indent="-342900">
              <a:buFont typeface="+mj-lt"/>
              <a:buAutoNum type="arabicPeriod"/>
            </a:pPr>
            <a:endParaRPr lang="da-DK" dirty="0"/>
          </a:p>
        </p:txBody>
      </p:sp>
    </p:spTree>
    <p:extLst>
      <p:ext uri="{BB962C8B-B14F-4D97-AF65-F5344CB8AC3E}">
        <p14:creationId xmlns:p14="http://schemas.microsoft.com/office/powerpoint/2010/main" val="4190162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9BE92415-83D1-4879-8231-AE2C5ECAD219}" type="datetime1">
              <a:rPr lang="da-DK" smtClean="0"/>
              <a:t>18-10-2018</a:t>
            </a:fld>
            <a:endParaRPr lang="en-GB" dirty="0"/>
          </a:p>
        </p:txBody>
      </p:sp>
      <p:sp>
        <p:nvSpPr>
          <p:cNvPr id="4" name="Titel 3"/>
          <p:cNvSpPr>
            <a:spLocks noGrp="1"/>
          </p:cNvSpPr>
          <p:nvPr>
            <p:ph type="title"/>
          </p:nvPr>
        </p:nvSpPr>
        <p:spPr/>
        <p:txBody>
          <a:bodyPr/>
          <a:lstStyle/>
          <a:p>
            <a:r>
              <a:rPr lang="da-DK" dirty="0" smtClean="0"/>
              <a:t>Fællesoffentlig sags- og ydelsesoverblik</a:t>
            </a:r>
            <a:endParaRPr lang="da-DK" dirty="0"/>
          </a:p>
        </p:txBody>
      </p:sp>
      <p:pic>
        <p:nvPicPr>
          <p:cNvPr id="6" name="Pladsholder til indhold 5"/>
          <p:cNvPicPr>
            <a:picLocks noGrp="1"/>
          </p:cNvPicPr>
          <p:nvPr>
            <p:ph idx="1"/>
          </p:nvPr>
        </p:nvPicPr>
        <p:blipFill>
          <a:blip r:embed="rId2"/>
          <a:stretch>
            <a:fillRect/>
          </a:stretch>
        </p:blipFill>
        <p:spPr>
          <a:xfrm>
            <a:off x="2645230" y="1898649"/>
            <a:ext cx="6198876" cy="4632780"/>
          </a:xfrm>
          <a:prstGeom prst="rect">
            <a:avLst/>
          </a:prstGeom>
        </p:spPr>
      </p:pic>
    </p:spTree>
    <p:extLst>
      <p:ext uri="{BB962C8B-B14F-4D97-AF65-F5344CB8AC3E}">
        <p14:creationId xmlns:p14="http://schemas.microsoft.com/office/powerpoint/2010/main" val="3589997653"/>
      </p:ext>
    </p:extLst>
  </p:cSld>
  <p:clrMapOvr>
    <a:masterClrMapping/>
  </p:clrMapOvr>
</p:sld>
</file>

<file path=ppt/theme/theme1.xml><?xml version="1.0" encoding="utf-8"?>
<a:theme xmlns:a="http://schemas.openxmlformats.org/drawingml/2006/main" name="Blank">
  <a:themeElements>
    <a:clrScheme name="KL blå">
      <a:dk1>
        <a:sysClr val="windowText" lastClr="000000"/>
      </a:dk1>
      <a:lt1>
        <a:sysClr val="window" lastClr="FFFFFF"/>
      </a:lt1>
      <a:dk2>
        <a:srgbClr val="003B7A"/>
      </a:dk2>
      <a:lt2>
        <a:srgbClr val="E6E6E6"/>
      </a:lt2>
      <a:accent1>
        <a:srgbClr val="003B7A"/>
      </a:accent1>
      <a:accent2>
        <a:srgbClr val="0084C9"/>
      </a:accent2>
      <a:accent3>
        <a:srgbClr val="73BBE1"/>
      </a:accent3>
      <a:accent4>
        <a:srgbClr val="565656"/>
      </a:accent4>
      <a:accent5>
        <a:srgbClr val="9B9B9B"/>
      </a:accent5>
      <a:accent6>
        <a:srgbClr val="8493B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w="9525">
          <a:solidFill>
            <a:schemeClr val="accent2"/>
          </a:solidFill>
        </a:ln>
      </a:spPr>
      <a:bodyPr rtlCol="0" anchor="ctr"/>
      <a:lstStyle>
        <a:defPPr algn="ctr">
          <a:lnSpc>
            <a:spcPct val="104000"/>
          </a:lnSpc>
          <a:defRPr sz="16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104000"/>
          </a:lnSpc>
          <a:defRPr sz="1600" dirty="0" err="1" smtClean="0">
            <a:solidFill>
              <a:schemeClr val="accent1"/>
            </a:solidFill>
          </a:defRPr>
        </a:defPPr>
      </a:lstStyle>
    </a:txDef>
  </a:objectDefaults>
  <a:extraClrSchemeLst/>
  <a:extLst>
    <a:ext uri="{05A4C25C-085E-4340-85A3-A5531E510DB2}">
      <thm15:themeFamily xmlns:thm15="http://schemas.microsoft.com/office/thememl/2012/main" name="KL 4-3" id="{1B07B580-9EDD-432D-9779-416A21540967}" vid="{410260B3-D937-4ABA-B8B3-35452AAB9D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GetOrganized dokument" ma:contentTypeID="0x010100AC085CFC53BC46CEA2EADE194AD9D48200998167BEB4C6FE4097590F6128573225" ma:contentTypeVersion="1" ma:contentTypeDescription="GetOrganized dokument" ma:contentTypeScope="" ma:versionID="a0007227cefb310af7296d5c4b1897bc">
  <xsd:schema xmlns:xsd="http://www.w3.org/2001/XMLSchema" xmlns:xs="http://www.w3.org/2001/XMLSchema" xmlns:p="http://schemas.microsoft.com/office/2006/metadata/properties" xmlns:ns1="http://schemas.microsoft.com/sharepoint/v3" xmlns:ns2="DDDB22C9-276D-49CF-9C24-082A74D0AEE0" targetNamespace="http://schemas.microsoft.com/office/2006/metadata/properties" ma:root="true" ma:fieldsID="423990d6777e2d8bd569094db80db461" ns1:_="" ns2:_="">
    <xsd:import namespace="http://schemas.microsoft.com/sharepoint/v3"/>
    <xsd:import namespace="DDDB22C9-276D-49CF-9C24-082A74D0AEE0"/>
    <xsd:element name="properties">
      <xsd:complexType>
        <xsd:sequence>
          <xsd:element name="documentManagement">
            <xsd:complexType>
              <xsd:all>
                <xsd:element ref="ns2:Dokumenttype"/>
                <xsd:element ref="ns2:DocumentDescription" minOccurs="0"/>
                <xsd:element ref="ns2:CCMAgendaDocumentStatus" minOccurs="0"/>
                <xsd:element ref="ns2:CCMAgendaStatus" minOccurs="0"/>
                <xsd:element ref="ns2:CCMMeetingCaseLink" minOccurs="0"/>
                <xsd:element ref="ns2:AgendaStatusIcon" minOccurs="0"/>
                <xsd:element ref="ns1:CaseID" minOccurs="0"/>
                <xsd:element ref="ns1:DocID" minOccurs="0"/>
                <xsd:element ref="ns1:Finalized" minOccurs="0"/>
                <xsd:element ref="ns1:Related" minOccurs="0"/>
                <xsd:element ref="ns1:RegistrationDate" minOccurs="0"/>
                <xsd:element ref="ns1:CaseRecordNumber" minOccurs="0"/>
                <xsd:element ref="ns1:LocalAttachment" minOccurs="0"/>
                <xsd:element ref="ns1:CCMTemplateName" minOccurs="0"/>
                <xsd:element ref="ns1:CCMTemplateVersion" minOccurs="0"/>
                <xsd:element ref="ns1:CCMSystemID" minOccurs="0"/>
                <xsd:element ref="ns1:WasEncrypted" minOccurs="0"/>
                <xsd:element ref="ns1:WasSigned" minOccurs="0"/>
                <xsd:element ref="ns1:MailHasAttachments" minOccurs="0"/>
                <xsd:element ref="ns2:CCMMeetingCaseId" minOccurs="0"/>
                <xsd:element ref="ns2:CCMMeetingCaseInstanceId" minOccurs="0"/>
                <xsd:element ref="ns2:CCMAgendaItemId" minOccurs="0"/>
                <xsd:element ref="ns1:CCMTemplateID" minOccurs="0"/>
                <xsd:element ref="ns1:CCMVisualId" minOccurs="0"/>
                <xsd:element ref="ns1:CCMConversation" minOccurs="0"/>
                <xsd:element ref="ns1:CCMOriginal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seID" ma:index="14" nillable="true" ma:displayName="Sags ID" ma:default="Tildeler" ma:internalName="CaseID" ma:readOnly="true">
      <xsd:simpleType>
        <xsd:restriction base="dms:Text"/>
      </xsd:simpleType>
    </xsd:element>
    <xsd:element name="DocID" ma:index="15" nillable="true" ma:displayName="Dok ID" ma:default="Tildeler" ma:internalName="DocID" ma:readOnly="true">
      <xsd:simpleType>
        <xsd:restriction base="dms:Text"/>
      </xsd:simpleType>
    </xsd:element>
    <xsd:element name="Finalized" ma:index="16" nillable="true" ma:displayName="Endeligt" ma:default="False" ma:internalName="Finalized" ma:readOnly="true">
      <xsd:simpleType>
        <xsd:restriction base="dms:Boolean"/>
      </xsd:simpleType>
    </xsd:element>
    <xsd:element name="Related" ma:index="17" nillable="true" ma:displayName="Vedhæftet dokument" ma:default="False" ma:internalName="Related" ma:readOnly="true">
      <xsd:simpleType>
        <xsd:restriction base="dms:Boolean"/>
      </xsd:simpleType>
    </xsd:element>
    <xsd:element name="RegistrationDate" ma:index="18" nillable="true" ma:displayName="Registrerings dato" ma:format="DateTime" ma:internalName="RegistrationDate" ma:readOnly="true">
      <xsd:simpleType>
        <xsd:restriction base="dms:DateTime"/>
      </xsd:simpleType>
    </xsd:element>
    <xsd:element name="CaseRecordNumber" ma:index="19" nillable="true" ma:displayName="Akt ID" ma:decimals="0" ma:default="0" ma:internalName="CaseRecordNumber" ma:readOnly="true">
      <xsd:simpleType>
        <xsd:restriction base="dms:Number"/>
      </xsd:simpleType>
    </xsd:element>
    <xsd:element name="LocalAttachment" ma:index="20" nillable="true" ma:displayName="Lokalt bilag" ma:default="False" ma:internalName="LocalAttachment" ma:readOnly="true">
      <xsd:simpleType>
        <xsd:restriction base="dms:Boolean"/>
      </xsd:simpleType>
    </xsd:element>
    <xsd:element name="CCMTemplateName" ma:index="21" nillable="true" ma:displayName="Skabelon navn" ma:internalName="CCMTemplateName" ma:readOnly="true">
      <xsd:simpleType>
        <xsd:restriction base="dms:Text"/>
      </xsd:simpleType>
    </xsd:element>
    <xsd:element name="CCMTemplateVersion" ma:index="22" nillable="true" ma:displayName="Skabelon version" ma:internalName="CCMTemplateVersion" ma:readOnly="true">
      <xsd:simpleType>
        <xsd:restriction base="dms:Text"/>
      </xsd:simpleType>
    </xsd:element>
    <xsd:element name="CCMSystemID" ma:index="23" nillable="true" ma:displayName="CCMSystemID" ma:hidden="true" ma:internalName="CCMSystemID" ma:readOnly="true">
      <xsd:simpleType>
        <xsd:restriction base="dms:Text"/>
      </xsd:simpleType>
    </xsd:element>
    <xsd:element name="WasEncrypted" ma:index="24" nillable="true" ma:displayName="Krypteret" ma:default="False" ma:internalName="WasEncrypted" ma:readOnly="true">
      <xsd:simpleType>
        <xsd:restriction base="dms:Boolean"/>
      </xsd:simpleType>
    </xsd:element>
    <xsd:element name="WasSigned" ma:index="25" nillable="true" ma:displayName="Signeret" ma:default="False" ma:internalName="WasSigned" ma:readOnly="true">
      <xsd:simpleType>
        <xsd:restriction base="dms:Boolean"/>
      </xsd:simpleType>
    </xsd:element>
    <xsd:element name="MailHasAttachments" ma:index="26" nillable="true" ma:displayName="E-mail har vedhæftede filer" ma:default="False" ma:internalName="MailHasAttachments" ma:readOnly="true">
      <xsd:simpleType>
        <xsd:restriction base="dms:Boolean"/>
      </xsd:simpleType>
    </xsd:element>
    <xsd:element name="CCMTemplateID" ma:index="31" nillable="true" ma:displayName="CCMTemplateID" ma:decimals="0" ma:default="0" ma:hidden="true" ma:internalName="CCMTemplateID" ma:readOnly="true">
      <xsd:simpleType>
        <xsd:restriction base="dms:Number"/>
      </xsd:simpleType>
    </xsd:element>
    <xsd:element name="CCMVisualId" ma:index="32" nillable="true" ma:displayName="Sags ID" ma:default="Tildeler" ma:internalName="CCMVisualId" ma:readOnly="true">
      <xsd:simpleType>
        <xsd:restriction base="dms:Text"/>
      </xsd:simpleType>
    </xsd:element>
    <xsd:element name="CCMConversation" ma:index="33" nillable="true" ma:displayName="Samtale" ma:internalName="CCMConversation" ma:readOnly="true">
      <xsd:simpleType>
        <xsd:restriction base="dms:Text"/>
      </xsd:simpleType>
    </xsd:element>
    <xsd:element name="CCMOriginalDocID" ma:index="35" nillable="true" ma:displayName="Originalt Dok ID" ma:description="" ma:internalName="CCMOriginal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DDB22C9-276D-49CF-9C24-082A74D0AEE0" elementFormDefault="qualified">
    <xsd:import namespace="http://schemas.microsoft.com/office/2006/documentManagement/types"/>
    <xsd:import namespace="http://schemas.microsoft.com/office/infopath/2007/PartnerControls"/>
    <xsd:element name="Dokumenttype" ma:index="2" ma:displayName="Dokumenttype" ma:default="Notat" ma:format="Dropdown" ma:internalName="Dokumenttype">
      <xsd:simpleType>
        <xsd:restriction base="dms:Choice">
          <xsd:enumeration value="Administrativ information"/>
          <xsd:enumeration value="Andet dokument"/>
          <xsd:enumeration value="Brev"/>
          <xsd:enumeration value="Centralt modtaget post"/>
          <xsd:enumeration value="Dagsorden"/>
          <xsd:enumeration value="Fremstilling"/>
          <xsd:enumeration value="Høringssvar"/>
          <xsd:enumeration value="Kontrakt"/>
          <xsd:enumeration value="Notat"/>
          <xsd:enumeration value="Overenskomst"/>
          <xsd:enumeration value="Presseberedskab"/>
          <xsd:enumeration value="Pressemeddelelse"/>
          <xsd:enumeration value="Rapport"/>
          <xsd:enumeration value="Referat"/>
          <xsd:enumeration value="Tale"/>
          <xsd:enumeration value="Temadrøftelse"/>
          <xsd:enumeration value="Projektbeskrivelse"/>
          <xsd:enumeration value="Analysenotat"/>
        </xsd:restriction>
      </xsd:simpleType>
    </xsd:element>
    <xsd:element name="DocumentDescription" ma:index="3" nillable="true" ma:displayName="Beskrivelse" ma:internalName="DocumentDescription">
      <xsd:simpleType>
        <xsd:restriction base="dms:Note">
          <xsd:maxLength value="255"/>
        </xsd:restriction>
      </xsd:simpleType>
    </xsd:element>
    <xsd:element name="CCMAgendaDocumentStatus" ma:index="4" nillable="true" ma:displayName="Status  for manchet" ma:format="Dropdown" ma:internalName="CCMAgendaDocumentStatus">
      <xsd:simpleType>
        <xsd:restriction base="dms:Choice">
          <xsd:enumeration value="Udkast"/>
          <xsd:enumeration value="Under udarbejdelse"/>
          <xsd:enumeration value="Endelig"/>
        </xsd:restriction>
      </xsd:simpleType>
    </xsd:element>
    <xsd:element name="CCMAgendaStatus" ma:index="5" nillable="true" ma:displayName="Dagsordenstatus" ma:default="" ma:format="Dropdown" ma:internalName="CCMAgendaStatus">
      <xsd:simpleType>
        <xsd:restriction base="dms:Choice">
          <xsd:enumeration value="Anmeldt"/>
          <xsd:enumeration value="Optaget på dagsorden"/>
          <xsd:enumeration value="Behandlet"/>
          <xsd:enumeration value="Afvist til dagsorden"/>
          <xsd:enumeration value="Fjernet fra dagsorden"/>
        </xsd:restriction>
      </xsd:simpleType>
    </xsd:element>
    <xsd:element name="CCMMeetingCaseLink" ma:index="6" nillable="true" ma:displayName="Mødesag" ma:format="Hyperlink" ma:internalName="CCMMeetingCaseLink">
      <xsd:complexType>
        <xsd:complexContent>
          <xsd:extension base="dms:URL">
            <xsd:sequence>
              <xsd:element name="Url" type="dms:ValidUrl" minOccurs="0" nillable="true"/>
              <xsd:element name="Description" type="xsd:string" nillable="true"/>
            </xsd:sequence>
          </xsd:extension>
        </xsd:complexContent>
      </xsd:complexType>
    </xsd:element>
    <xsd:element name="AgendaStatusIcon" ma:index="7" nillable="true" ma:displayName="." ma:internalName="AgendaStatusIcon" ma:readOnly="false">
      <xsd:simpleType>
        <xsd:restriction base="dms:Unknown"/>
      </xsd:simpleType>
    </xsd:element>
    <xsd:element name="CCMMeetingCaseId" ma:index="27" nillable="true" ma:displayName="CCMMeetingCaseId" ma:hidden="true" ma:internalName="CCMMeetingCaseId">
      <xsd:simpleType>
        <xsd:restriction base="dms:Text">
          <xsd:maxLength value="255"/>
        </xsd:restriction>
      </xsd:simpleType>
    </xsd:element>
    <xsd:element name="CCMMeetingCaseInstanceId" ma:index="28" nillable="true" ma:displayName="CCMMeetingCaseInstanceId" ma:hidden="true" ma:internalName="CCMMeetingCaseInstanceId">
      <xsd:simpleType>
        <xsd:restriction base="dms:Text">
          <xsd:maxLength value="255"/>
        </xsd:restriction>
      </xsd:simpleType>
    </xsd:element>
    <xsd:element name="CCMAgendaItemId" ma:index="29" nillable="true" ma:displayName="CCMAgendaItemId" ma:decimals="0" ma:hidden="true" ma:internalName="CCMAgendaItemId">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dhol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kumenttype xmlns="DDDB22C9-276D-49CF-9C24-082A74D0AEE0">Andet dokument</Dokumenttype>
    <CCMAgendaDocumentStatus xmlns="DDDB22C9-276D-49CF-9C24-082A74D0AEE0" xsi:nil="true"/>
    <CCMAgendaStatus xmlns="DDDB22C9-276D-49CF-9C24-082A74D0AEE0" xsi:nil="true"/>
    <AgendaStatusIcon xmlns="DDDB22C9-276D-49CF-9C24-082A74D0AEE0" xsi:nil="true"/>
    <CCMMeetingCaseInstanceId xmlns="DDDB22C9-276D-49CF-9C24-082A74D0AEE0" xsi:nil="true"/>
    <CCMMeetingCaseId xmlns="DDDB22C9-276D-49CF-9C24-082A74D0AEE0" xsi:nil="true"/>
    <CCMMeetingCaseLink xmlns="DDDB22C9-276D-49CF-9C24-082A74D0AEE0">
      <Url xsi:nil="true"/>
      <Description xsi:nil="true"/>
    </CCMMeetingCaseLink>
    <CCMAgendaItemId xmlns="DDDB22C9-276D-49CF-9C24-082A74D0AEE0" xsi:nil="true"/>
    <DocumentDescription xmlns="DDDB22C9-276D-49CF-9C24-082A74D0AEE0" xsi:nil="true"/>
    <LocalAttachment xmlns="http://schemas.microsoft.com/sharepoint/v3">false</LocalAttachment>
    <CaseRecordNumber xmlns="http://schemas.microsoft.com/sharepoint/v3">0</CaseRecordNumber>
    <CaseID xmlns="http://schemas.microsoft.com/sharepoint/v3">SAG-2016-06256</CaseID>
    <RegistrationDate xmlns="http://schemas.microsoft.com/sharepoint/v3" xsi:nil="true"/>
    <Related xmlns="http://schemas.microsoft.com/sharepoint/v3">false</Related>
    <CCMSystemID xmlns="http://schemas.microsoft.com/sharepoint/v3">ca7dc1c5-fc98-48bd-8345-b1ffede9fa82</CCMSystemID>
    <CCMVisualId xmlns="http://schemas.microsoft.com/sharepoint/v3">SAG-2016-06256</CCMVisualId>
    <Finalized xmlns="http://schemas.microsoft.com/sharepoint/v3">false</Finalized>
    <DocID xmlns="http://schemas.microsoft.com/sharepoint/v3">2411219</DocID>
    <CCMTemplateID xmlns="http://schemas.microsoft.com/sharepoint/v3">0</CCMTemplateI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CC49D2-91E3-4BDB-A7E7-2DDF61A59D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DDB22C9-276D-49CF-9C24-082A74D0AE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CF9BA8-E65B-4242-9792-3B3D92CFF5B4}">
  <ds:schemaRefs>
    <ds:schemaRef ds:uri="http://schemas.microsoft.com/office/2006/metadata/properties"/>
    <ds:schemaRef ds:uri="http://purl.org/dc/terms/"/>
    <ds:schemaRef ds:uri="http://www.w3.org/XML/1998/namespace"/>
    <ds:schemaRef ds:uri="http://purl.org/dc/dcmitype/"/>
    <ds:schemaRef ds:uri="DDDB22C9-276D-49CF-9C24-082A74D0AEE0"/>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2A489168-EBB7-4041-9622-95E2A8153C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898</TotalTime>
  <Words>500</Words>
  <Application>Microsoft Office PowerPoint</Application>
  <PresentationFormat>Widescreen</PresentationFormat>
  <Paragraphs>66</Paragraphs>
  <Slides>11</Slides>
  <Notes>2</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11</vt:i4>
      </vt:variant>
    </vt:vector>
  </HeadingPairs>
  <TitlesOfParts>
    <vt:vector size="16" baseType="lpstr">
      <vt:lpstr>Arial</vt:lpstr>
      <vt:lpstr>Arial Black</vt:lpstr>
      <vt:lpstr>Calibri</vt:lpstr>
      <vt:lpstr>HelveticaNeueLT Std Lt Cn</vt:lpstr>
      <vt:lpstr>Blank</vt:lpstr>
      <vt:lpstr>Borgerens adgang til egne data</vt:lpstr>
      <vt:lpstr>Siden sidst</vt:lpstr>
      <vt:lpstr>Den fælleskommunale vision for borgerens adgang til egne data</vt:lpstr>
      <vt:lpstr>Fælleskommunal projekt for ´Borgenes adgang til egne data’</vt:lpstr>
      <vt:lpstr>Aktivering af option i SAPA</vt:lpstr>
      <vt:lpstr>Spor 1 - Pilotprojekter</vt:lpstr>
      <vt:lpstr>Spor 3 – Erfaringsopsamling, udbredelse og kommunikation</vt:lpstr>
      <vt:lpstr>Spor 2 – Referencearkitektur</vt:lpstr>
      <vt:lpstr>Fællesoffentlig sags- og ydelsesoverblik</vt:lpstr>
      <vt:lpstr>Antagelser </vt:lpstr>
      <vt:lpstr>Pilotprojekter</vt:lpstr>
    </vt:vector>
  </TitlesOfParts>
  <Company>KL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Adgang til egen data - it-arkitekturrådet d. 21.9</dc:title>
  <dc:creator>KL</dc:creator>
  <cp:lastModifiedBy>Thilde Krog</cp:lastModifiedBy>
  <cp:revision>65</cp:revision>
  <cp:lastPrinted>2017-09-21T07:43:05Z</cp:lastPrinted>
  <dcterms:created xsi:type="dcterms:W3CDTF">2015-09-18T12:44:32Z</dcterms:created>
  <dcterms:modified xsi:type="dcterms:W3CDTF">2018-10-18T06:30:54Z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ContentTypeId">
    <vt:lpwstr>0x010100AC085CFC53BC46CEA2EADE194AD9D48200998167BEB4C6FE4097590F6128573225</vt:lpwstr>
  </property>
  <property fmtid="{D5CDD505-2E9C-101B-9397-08002B2CF9AE}" pid="4" name="CCMIsSharedOnOneDrive">
    <vt:bool>false</vt:bool>
  </property>
  <property fmtid="{D5CDD505-2E9C-101B-9397-08002B2CF9AE}" pid="5" name="CCMOneDriveID">
    <vt:lpwstr/>
  </property>
  <property fmtid="{D5CDD505-2E9C-101B-9397-08002B2CF9AE}" pid="6" name="CCMOneDriveOwnerID">
    <vt:lpwstr/>
  </property>
  <property fmtid="{D5CDD505-2E9C-101B-9397-08002B2CF9AE}" pid="7" name="CCMOneDriveItemID">
    <vt:lpwstr/>
  </property>
  <property fmtid="{D5CDD505-2E9C-101B-9397-08002B2CF9AE}" pid="8" name="CCMSystem">
    <vt:lpwstr> </vt:lpwstr>
  </property>
  <property fmtid="{D5CDD505-2E9C-101B-9397-08002B2CF9AE}" pid="9" name="CCMEventContext">
    <vt:lpwstr>7aedcfce-566a-490d-b238-ae7775751d56</vt:lpwstr>
  </property>
</Properties>
</file>