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4" r:id="rId5"/>
    <p:sldId id="277" r:id="rId6"/>
    <p:sldId id="282" r:id="rId7"/>
    <p:sldId id="278" r:id="rId8"/>
    <p:sldId id="281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6" autoAdjust="0"/>
    <p:restoredTop sz="94622" autoAdjust="0"/>
  </p:normalViewPr>
  <p:slideViewPr>
    <p:cSldViewPr snapToGrid="0" showGuides="1">
      <p:cViewPr varScale="1">
        <p:scale>
          <a:sx n="104" d="100"/>
          <a:sy n="104" d="100"/>
        </p:scale>
        <p:origin x="18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2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81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306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98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532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54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jpg"/><Relationship Id="rId5" Type="http://schemas.openxmlformats.org/officeDocument/2006/relationships/image" Target="../media/image3.emf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jpg"/><Relationship Id="rId4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7.jp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7.jpg"/><Relationship Id="rId4" Type="http://schemas.openxmlformats.org/officeDocument/2006/relationships/image" Target="../media/image3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emf"/><Relationship Id="rId4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1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23364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4" y="4383656"/>
            <a:ext cx="9123363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3" name="Pladsholder til slidenummer 12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39090"/>
            <a:ext cx="541920" cy="438620"/>
          </a:xfrm>
        </p:spPr>
        <p:txBody>
          <a:bodyPr/>
          <a:lstStyle>
            <a:lvl1pPr>
              <a:defRPr sz="100"/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7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152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8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3" y="0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(Billede)</a:t>
            </a:r>
          </a:p>
          <a:p>
            <a:pPr lvl="1"/>
            <a:r>
              <a:rPr lang="da-DK" noProof="0" dirty="0" smtClean="0"/>
              <a:t>Second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2"/>
            <a:r>
              <a:rPr lang="da-DK" noProof="0" dirty="0" smtClean="0"/>
              <a:t>Third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3"/>
            <a:r>
              <a:rPr lang="da-DK" noProof="0" dirty="0" err="1" smtClean="0"/>
              <a:t>Fourth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4"/>
            <a:r>
              <a:rPr lang="da-DK" noProof="0" dirty="0" smtClean="0"/>
              <a:t>Fifth </a:t>
            </a:r>
            <a:r>
              <a:rPr lang="da-DK" noProof="0" dirty="0" err="1" smtClean="0"/>
              <a:t>level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4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19" name="Billed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6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7" name="Billed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39684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kst eller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led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9"/>
            <a:ext cx="2642919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175" y="1898650"/>
            <a:ext cx="9116091" cy="3790950"/>
          </a:xfrm>
        </p:spPr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 med kant)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2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7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8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6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7" name="Billede 2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0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bokse 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0"/>
            <a:ext cx="4462912" cy="3790951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0"/>
            <a:endParaRPr lang="da-DK" noProof="0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8" name="Gruppe 17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9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eller grafik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4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31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2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3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94215"/>
            <a:ext cx="264291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/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1"/>
            <a:ext cx="4462912" cy="3790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 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0" name="Gruppe 19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1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/ grafik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9" name="Billed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7" name="Billed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4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4" name="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35" name="Billede 3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94215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0"/>
            <a:ext cx="264291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310055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okse 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Indsæt emne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7488" y="1941513"/>
            <a:ext cx="4462912" cy="3724926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3" cy="3790953"/>
          </a:xfrm>
        </p:spPr>
        <p:txBody>
          <a:bodyPr/>
          <a:lstStyle>
            <a:lvl1pPr>
              <a:defRPr baseline="0"/>
            </a:lvl1pPr>
            <a:lvl2pPr>
              <a:defRPr/>
            </a:lvl2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38" name="Billede 3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22" name="Gruppe 21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26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2" name="Gruppe 41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3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44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46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45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365470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og billede m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6399" y="1941513"/>
            <a:ext cx="446400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4" cy="379095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5" name="Gruppe 24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6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7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6" name="Billed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8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30" name="Billed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8" name="Gruppe 47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9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50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52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51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2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1973"/>
            <a:ext cx="2638457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38752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5" y="1941512"/>
            <a:ext cx="9116086" cy="3726000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1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289997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6" y="1941513"/>
            <a:ext cx="911609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 med kant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27" name="Billede 5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1" name="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1972"/>
            <a:ext cx="2638457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176824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Overskrif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med kant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2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16091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rgbClr val="003B7A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0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rgbClr val="003B7A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9" name="Pladsholder til slidenummer 18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15401"/>
            <a:ext cx="541920" cy="438620"/>
          </a:xfrm>
        </p:spPr>
        <p:txBody>
          <a:bodyPr/>
          <a:lstStyle>
            <a:lvl1pPr>
              <a:defRPr sz="1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kant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6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812" y="1972"/>
            <a:ext cx="2635898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5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</a:p>
        </p:txBody>
      </p:sp>
      <p:sp>
        <p:nvSpPr>
          <p:cNvPr id="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 kant</a:t>
            </a:r>
          </a:p>
        </p:txBody>
      </p:sp>
      <p:sp>
        <p:nvSpPr>
          <p:cNvPr id="1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5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792007" y="791999"/>
            <a:ext cx="11399993" cy="6066002"/>
          </a:xfrm>
          <a:solidFill>
            <a:srgbClr val="9B9B9B"/>
          </a:solidFill>
        </p:spPr>
        <p:txBody>
          <a:bodyPr tIns="252000"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2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10465805" y="7224342"/>
            <a:ext cx="48000" cy="36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908176" y="2973600"/>
            <a:ext cx="9116090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2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24" name="Pladsholder til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grpSp>
        <p:nvGrpSpPr>
          <p:cNvPr id="26" name="Gruppe 25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27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28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30" name="Billed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billede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2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1972"/>
            <a:ext cx="2634581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76108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4" y="1170"/>
            <a:ext cx="2642284" cy="148566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11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7" y="0"/>
            <a:ext cx="2645627" cy="1489261"/>
          </a:xfrm>
          <a:prstGeom prst="rect">
            <a:avLst/>
          </a:prstGeom>
          <a:ln w="6350">
            <a:solidFill>
              <a:schemeClr val="accent5"/>
            </a:solidFill>
          </a:ln>
        </p:spPr>
      </p:pic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pic>
        <p:nvPicPr>
          <p:cNvPr id="22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 smtClean="0"/>
              <a:t>Indsæt titel</a:t>
            </a:r>
            <a:endParaRPr lang="da-DK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Indsæt emne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1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1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kant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7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18" name="Billed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57725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farvet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B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farvet baggrund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8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3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rgbClr val="9B9B9B"/>
          </a:solidFill>
        </p:spPr>
        <p:txBody>
          <a:bodyPr tIns="0" bIns="612000" anchor="b" anchorCtr="0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3" name="Pladsholder til tekst 11"/>
          <p:cNvSpPr>
            <a:spLocks noGrp="1"/>
          </p:cNvSpPr>
          <p:nvPr>
            <p:ph type="body" sz="quarter" idx="17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9620" y="2342"/>
            <a:ext cx="2631513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6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billede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18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19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21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0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34" name="Pladsholder til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</p:spTree>
    <p:extLst>
      <p:ext uri="{BB962C8B-B14F-4D97-AF65-F5344CB8AC3E}">
        <p14:creationId xmlns:p14="http://schemas.microsoft.com/office/powerpoint/2010/main" val="161674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8175" y="792163"/>
            <a:ext cx="7561264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175" y="1898650"/>
            <a:ext cx="9116091" cy="379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6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8176" y="0"/>
            <a:ext cx="9116090" cy="7921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-5400000">
            <a:off x="-2042476" y="2834482"/>
            <a:ext cx="4876965" cy="79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dirty="0" smtClean="0"/>
              <a:t>Indsæt emne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5806" y="6048001"/>
            <a:ext cx="558460" cy="4386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>
                <a:solidFill>
                  <a:srgbClr val="003B7A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74" r:id="rId4"/>
    <p:sldLayoutId id="2147483676" r:id="rId5"/>
    <p:sldLayoutId id="2147483651" r:id="rId6"/>
    <p:sldLayoutId id="2147483663" r:id="rId7"/>
    <p:sldLayoutId id="2147483664" r:id="rId8"/>
    <p:sldLayoutId id="2147483665" r:id="rId9"/>
    <p:sldLayoutId id="2147483666" r:id="rId10"/>
    <p:sldLayoutId id="2147483650" r:id="rId11"/>
    <p:sldLayoutId id="2147483652" r:id="rId12"/>
    <p:sldLayoutId id="2147483668" r:id="rId13"/>
    <p:sldLayoutId id="2147483657" r:id="rId14"/>
    <p:sldLayoutId id="2147483669" r:id="rId15"/>
    <p:sldLayoutId id="2147483670" r:id="rId16"/>
    <p:sldLayoutId id="2147483671" r:id="rId17"/>
    <p:sldLayoutId id="2147483654" r:id="rId18"/>
    <p:sldLayoutId id="2147483672" r:id="rId19"/>
    <p:sldLayoutId id="2147483655" r:id="rId20"/>
    <p:sldLayoutId id="2147483673" r:id="rId21"/>
  </p:sldLayoutIdLst>
  <p:hf sldNum="0" hdr="0"/>
  <p:txStyles>
    <p:titleStyle>
      <a:lvl1pPr algn="l" defTabSz="6858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rgbClr val="003B7A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​"/>
        <a:defRPr sz="1600" b="1" kern="1200">
          <a:solidFill>
            <a:srgbClr val="003B7A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600" kern="1200">
          <a:solidFill>
            <a:srgbClr val="003B7A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600" kern="1200">
          <a:solidFill>
            <a:srgbClr val="003B7A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4pPr>
      <a:lvl5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5pPr>
      <a:lvl6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6pPr>
      <a:lvl7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7pPr>
      <a:lvl8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8pPr>
      <a:lvl9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96" userDrawn="1">
          <p15:clr>
            <a:srgbClr val="F26B43"/>
          </p15:clr>
        </p15:guide>
        <p15:guide id="2" pos="1202" userDrawn="1">
          <p15:clr>
            <a:srgbClr val="F26B43"/>
          </p15:clr>
        </p15:guide>
        <p15:guide id="3" pos="6949" userDrawn="1">
          <p15:clr>
            <a:srgbClr val="F26B43"/>
          </p15:clr>
        </p15:guide>
        <p15:guide id="4" orient="horz" pos="3584" userDrawn="1">
          <p15:clr>
            <a:srgbClr val="F26B43"/>
          </p15:clr>
        </p15:guide>
        <p15:guide id="5" orient="horz" pos="499" userDrawn="1">
          <p15:clr>
            <a:srgbClr val="F26B43"/>
          </p15:clr>
        </p15:guide>
        <p15:guide id="6" pos="498" userDrawn="1">
          <p15:clr>
            <a:srgbClr val="F26B43"/>
          </p15:clr>
        </p15:guide>
        <p15:guide id="7" pos="4013" userDrawn="1">
          <p15:clr>
            <a:srgbClr val="F26B43"/>
          </p15:clr>
        </p15:guide>
        <p15:guide id="8" pos="4137" userDrawn="1">
          <p15:clr>
            <a:srgbClr val="F26B43"/>
          </p15:clr>
        </p15:guide>
        <p15:guide id="9" pos="5965" userDrawn="1">
          <p15:clr>
            <a:srgbClr val="F26B43"/>
          </p15:clr>
        </p15:guide>
        <p15:guide id="10" orient="horz" pos="1223" userDrawn="1">
          <p15:clr>
            <a:srgbClr val="F26B43"/>
          </p15:clr>
        </p15:guide>
        <p15:guide id="11" orient="horz" pos="35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Relancering af wiki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Kommunernes It-Arkitekturråd, 23. ordinære møde, torsdag den 21. september 2017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Relancering af wiki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SAGERA projekt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Relancering af </a:t>
            </a:r>
            <a:r>
              <a:rPr lang="da-DK" dirty="0" smtClean="0"/>
              <a:t>wiki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SAGERA projekt 2</a:t>
            </a:r>
            <a:endParaRPr lang="en-GB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Formål med sag: Rådet drøfter og giver input til projektbeskrivelsen</a:t>
            </a:r>
          </a:p>
          <a:p>
            <a:r>
              <a:rPr lang="da-DK" dirty="0" smtClean="0"/>
              <a:t>Relancering – pointer fra projektbeskrivelse</a:t>
            </a:r>
          </a:p>
          <a:p>
            <a:r>
              <a:rPr lang="da-DK" dirty="0" smtClean="0"/>
              <a:t>Input fra Rådet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4461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Relancering af wiki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SAGERA projekt 2</a:t>
            </a:r>
            <a:endParaRPr lang="en-GB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032" y="695097"/>
            <a:ext cx="9327748" cy="587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1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Relancering af wiki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SAGERA projekt 2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Relancering – første fase afdækker grundlag, koncept og brug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wiki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2036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Relancering af wiki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SAGERA projekt 2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vigtigste fra projektbeskrivelsen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u="sng" dirty="0" smtClean="0"/>
              <a:t>4 pejlemærker</a:t>
            </a:r>
          </a:p>
          <a:p>
            <a:endParaRPr lang="da-DK" dirty="0"/>
          </a:p>
          <a:p>
            <a:r>
              <a:rPr lang="da-DK" dirty="0" smtClean="0"/>
              <a:t>Forretningsmæssig krav om kvalitet</a:t>
            </a:r>
          </a:p>
          <a:p>
            <a:r>
              <a:rPr lang="da-DK" b="0" dirty="0" smtClean="0"/>
              <a:t>Wiki i god kvalitet bidrager til positiv forretning ud fra rammearkitekturen</a:t>
            </a:r>
          </a:p>
          <a:p>
            <a:endParaRPr lang="da-DK" dirty="0" smtClean="0"/>
          </a:p>
          <a:p>
            <a:r>
              <a:rPr lang="da-DK" dirty="0" smtClean="0"/>
              <a:t>Kobling til </a:t>
            </a:r>
            <a:r>
              <a:rPr lang="da-DK" dirty="0" err="1" smtClean="0"/>
              <a:t>governance</a:t>
            </a:r>
            <a:r>
              <a:rPr lang="da-DK" dirty="0" smtClean="0"/>
              <a:t>-modellen</a:t>
            </a:r>
          </a:p>
          <a:p>
            <a:r>
              <a:rPr lang="da-DK" b="0" dirty="0" smtClean="0"/>
              <a:t>Intet artefakt i rammearkitekturen er komplet, før det præsenteres på wiki</a:t>
            </a:r>
          </a:p>
          <a:p>
            <a:endParaRPr lang="da-DK" dirty="0" smtClean="0"/>
          </a:p>
          <a:p>
            <a:r>
              <a:rPr lang="da-DK" dirty="0" smtClean="0"/>
              <a:t>Brugerorientering</a:t>
            </a:r>
          </a:p>
          <a:p>
            <a:r>
              <a:rPr lang="da-DK" b="0" dirty="0" smtClean="0"/>
              <a:t>Wiki attraktiv og brugervenlig</a:t>
            </a:r>
            <a:endParaRPr lang="da-DK" b="0" dirty="0"/>
          </a:p>
          <a:p>
            <a:endParaRPr lang="da-DK" dirty="0" smtClean="0"/>
          </a:p>
          <a:p>
            <a:r>
              <a:rPr lang="da-DK" dirty="0" smtClean="0"/>
              <a:t>Kommunikativ styrke</a:t>
            </a:r>
          </a:p>
          <a:p>
            <a:r>
              <a:rPr lang="da-DK" b="0" dirty="0" smtClean="0"/>
              <a:t>Relancering også et kommunikativt projekt – øger synlighed og engagement </a:t>
            </a:r>
            <a:endParaRPr lang="da-DK" b="0" dirty="0"/>
          </a:p>
        </p:txBody>
      </p:sp>
      <p:sp>
        <p:nvSpPr>
          <p:cNvPr id="8" name="Pladsholder til indhol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u="sng" dirty="0" smtClean="0"/>
              <a:t>4 aktiviteter</a:t>
            </a:r>
          </a:p>
          <a:p>
            <a:endParaRPr lang="da-DK" dirty="0"/>
          </a:p>
          <a:p>
            <a:r>
              <a:rPr lang="da-DK" dirty="0" smtClean="0"/>
              <a:t>Analyse af ”as-is”</a:t>
            </a:r>
          </a:p>
          <a:p>
            <a:r>
              <a:rPr lang="da-DK" b="0" dirty="0" smtClean="0"/>
              <a:t>Gennemgang af wikiens indhold, struktur, brug m.m.</a:t>
            </a:r>
            <a:endParaRPr lang="da-DK" b="0" dirty="0"/>
          </a:p>
          <a:p>
            <a:endParaRPr lang="da-DK" dirty="0" smtClean="0"/>
          </a:p>
          <a:p>
            <a:r>
              <a:rPr lang="da-DK" dirty="0" smtClean="0"/>
              <a:t>Spørgeskemaundersøgelse</a:t>
            </a:r>
          </a:p>
          <a:p>
            <a:r>
              <a:rPr lang="da-DK" b="0" dirty="0" smtClean="0"/>
              <a:t>Brug af wiki i dag – ønsker og krav fremover</a:t>
            </a:r>
            <a:endParaRPr lang="da-DK" b="0" dirty="0"/>
          </a:p>
          <a:p>
            <a:endParaRPr lang="da-DK" dirty="0" smtClean="0"/>
          </a:p>
          <a:p>
            <a:r>
              <a:rPr lang="da-DK" dirty="0" smtClean="0"/>
              <a:t>Fokusgruppeinterview</a:t>
            </a:r>
          </a:p>
          <a:p>
            <a:r>
              <a:rPr lang="da-DK" b="0" dirty="0" smtClean="0"/>
              <a:t>Uddybelse af </a:t>
            </a:r>
            <a:r>
              <a:rPr lang="da-DK" b="0" dirty="0" err="1" smtClean="0"/>
              <a:t>sp.skemaundersøgelse</a:t>
            </a:r>
            <a:endParaRPr lang="da-DK" b="0" dirty="0"/>
          </a:p>
          <a:p>
            <a:endParaRPr lang="da-DK" dirty="0" smtClean="0"/>
          </a:p>
          <a:p>
            <a:r>
              <a:rPr lang="da-DK" dirty="0" smtClean="0"/>
              <a:t>Afsluttende rapport med forslag og anbefalinger – klar til næste rådsmøde</a:t>
            </a:r>
          </a:p>
          <a:p>
            <a:r>
              <a:rPr lang="da-DK" b="0" dirty="0" smtClean="0"/>
              <a:t>Genbesøger wikiens koncept. Peger på mulige veje frem for relanceringen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544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Relancering af wiki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SAGERA projekt 2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Vi ønsker rådets bidrag – gode ideer / kommentarer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wiki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613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L blå">
      <a:dk1>
        <a:sysClr val="windowText" lastClr="000000"/>
      </a:dk1>
      <a:lt1>
        <a:sysClr val="window" lastClr="FFFFFF"/>
      </a:lt1>
      <a:dk2>
        <a:srgbClr val="003B7A"/>
      </a:dk2>
      <a:lt2>
        <a:srgbClr val="E6E6E6"/>
      </a:lt2>
      <a:accent1>
        <a:srgbClr val="003B7A"/>
      </a:accent1>
      <a:accent2>
        <a:srgbClr val="0084C9"/>
      </a:accent2>
      <a:accent3>
        <a:srgbClr val="73BBE1"/>
      </a:accent3>
      <a:accent4>
        <a:srgbClr val="565656"/>
      </a:accent4>
      <a:accent5>
        <a:srgbClr val="9B9B9B"/>
      </a:accent5>
      <a:accent6>
        <a:srgbClr val="8493B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>
          <a:solidFill>
            <a:schemeClr val="accent2"/>
          </a:solidFill>
        </a:ln>
      </a:spPr>
      <a:bodyPr rtlCol="0" anchor="ctr"/>
      <a:lstStyle>
        <a:defPPr algn="ctr">
          <a:lnSpc>
            <a:spcPct val="104000"/>
          </a:lnSpc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4000"/>
          </a:lnSpc>
          <a:defRPr sz="16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L 4-3" id="{1B07B580-9EDD-432D-9779-416A21540967}" vid="{410260B3-D937-4ABA-B8B3-35452AAB9D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type xmlns="A395A5A1-A846-479E-A4E2-C9261EAC14E9">Andet dokument</Dokumenttype>
    <CCMAgendaDocumentStatus xmlns="A395A5A1-A846-479E-A4E2-C9261EAC14E9">Under udarbejdelse</CCMAgendaDocumentStatus>
    <CCMMeetingCaseInstanceId xmlns="A395A5A1-A846-479E-A4E2-C9261EAC14E9" xsi:nil="true"/>
    <CCMAgendaStatus xmlns="A395A5A1-A846-479E-A4E2-C9261EAC14E9" xsi:nil="true"/>
    <DocumentDescription xmlns="A395A5A1-A846-479E-A4E2-C9261EAC14E9">sagsfremstilling relancering wiki it-arkitektur-rådet 21 september 2017</DocumentDescription>
    <AgendaStatusIcon xmlns="A395A5A1-A846-479E-A4E2-C9261EAC14E9" xsi:nil="true"/>
    <CCMMeetingCaseId xmlns="A395A5A1-A846-479E-A4E2-C9261EAC14E9" xsi:nil="true"/>
    <CCMAgendaItemId xmlns="A395A5A1-A846-479E-A4E2-C9261EAC14E9" xsi:nil="true"/>
    <CCMMeetingCaseLink xmlns="A395A5A1-A846-479E-A4E2-C9261EAC14E9">
      <Url xsi:nil="true"/>
      <Description xsi:nil="true"/>
    </CCMMeetingCaseLink>
    <LocalAttachment xmlns="http://schemas.microsoft.com/sharepoint/v3">false</LocalAttachment>
    <CaseRecordNumber xmlns="http://schemas.microsoft.com/sharepoint/v3">0</CaseRecordNumber>
    <CaseID xmlns="http://schemas.microsoft.com/sharepoint/v3">SAG-2017-04283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SAG-2017-04283</CCMVisualId>
    <Finalized xmlns="http://schemas.microsoft.com/sharepoint/v3">false</Finalized>
    <DocID xmlns="http://schemas.microsoft.com/sharepoint/v3">2400911</DocID>
    <CCMTemplateID xmlns="http://schemas.microsoft.com/sharepoint/v3">0</CCMTemplateI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A3875396E8A51E4298DC6AAB0BF26B18" ma:contentTypeVersion="1" ma:contentTypeDescription="GetOrganized dokument" ma:contentTypeScope="" ma:versionID="ea730372dbcc728d6c2bed651d85b392">
  <xsd:schema xmlns:xsd="http://www.w3.org/2001/XMLSchema" xmlns:xs="http://www.w3.org/2001/XMLSchema" xmlns:p="http://schemas.microsoft.com/office/2006/metadata/properties" xmlns:ns1="http://schemas.microsoft.com/sharepoint/v3" xmlns:ns2="A395A5A1-A846-479E-A4E2-C9261EAC14E9" targetNamespace="http://schemas.microsoft.com/office/2006/metadata/properties" ma:root="true" ma:fieldsID="01908cebde4b2fd496b88b7ad9a4079f" ns1:_="" ns2:_="">
    <xsd:import namespace="http://schemas.microsoft.com/sharepoint/v3"/>
    <xsd:import namespace="A395A5A1-A846-479E-A4E2-C9261EAC14E9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5A5A1-A846-479E-A4E2-C9261EAC14E9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489168-EBB7-4041-9622-95E2A8153C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CF9BA8-E65B-4242-9792-3B3D92CFF5B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A395A5A1-A846-479E-A4E2-C9261EAC14E9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FA4E931-E201-42AE-98B8-6DAD723A16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395A5A1-A846-479E-A4E2-C9261EAC14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208</Words>
  <Application>Microsoft Office PowerPoint</Application>
  <PresentationFormat>Widescreen</PresentationFormat>
  <Paragraphs>56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HelveticaNeueLT Std Lt Cn</vt:lpstr>
      <vt:lpstr>Blank</vt:lpstr>
      <vt:lpstr>Relancering af wiki</vt:lpstr>
      <vt:lpstr>Agenda</vt:lpstr>
      <vt:lpstr>Agenda</vt:lpstr>
      <vt:lpstr>Relancering – første fase afdækker grundlag, koncept og brug</vt:lpstr>
      <vt:lpstr>Det vigtigste fra projektbeskrivelsen</vt:lpstr>
      <vt:lpstr>Vi ønsker rådets bidrag – gode ideer / kommentarer</vt:lpstr>
    </vt:vector>
  </TitlesOfParts>
  <Company>KL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sagsfremstilling relancering wiki it-arkitektur-rådet 21 september 2017</dc:title>
  <dc:creator>KL</dc:creator>
  <cp:lastModifiedBy>Thilde Krog</cp:lastModifiedBy>
  <cp:revision>39</cp:revision>
  <dcterms:created xsi:type="dcterms:W3CDTF">2015-09-18T12:44:32Z</dcterms:created>
  <dcterms:modified xsi:type="dcterms:W3CDTF">2018-10-18T06:31:20Z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0x010100AC085CFC53BC46CEA2EADE194AD9D48200A3875396E8A51E4298DC6AAB0BF26B18</vt:lpwstr>
  </property>
  <property fmtid="{D5CDD505-2E9C-101B-9397-08002B2CF9AE}" pid="4" name="CCMIsSharedOnOneDrive">
    <vt:bool>false</vt:bool>
  </property>
  <property fmtid="{D5CDD505-2E9C-101B-9397-08002B2CF9AE}" pid="5" name="CCMOneDriveID">
    <vt:lpwstr/>
  </property>
  <property fmtid="{D5CDD505-2E9C-101B-9397-08002B2CF9AE}" pid="6" name="CCMOneDriveOwnerID">
    <vt:lpwstr/>
  </property>
  <property fmtid="{D5CDD505-2E9C-101B-9397-08002B2CF9AE}" pid="7" name="CCMOneDriveItemID">
    <vt:lpwstr/>
  </property>
  <property fmtid="{D5CDD505-2E9C-101B-9397-08002B2CF9AE}" pid="8" name="CCMSystem">
    <vt:lpwstr> </vt:lpwstr>
  </property>
  <property fmtid="{D5CDD505-2E9C-101B-9397-08002B2CF9AE}" pid="9" name="CCMEventContext">
    <vt:lpwstr>60749e33-c3f4-42a7-a541-10a673e85726</vt:lpwstr>
  </property>
</Properties>
</file>